
<file path=[Content_Types].xml><?xml version="1.0" encoding="utf-8"?>
<Types xmlns="http://schemas.openxmlformats.org/package/2006/content-types">
  <Default Extension="emf" ContentType="image/x-emf"/>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28" r:id="rId3"/>
  </p:sldMasterIdLst>
  <p:notesMasterIdLst>
    <p:notesMasterId r:id="rId77"/>
  </p:notesMasterIdLst>
  <p:sldIdLst>
    <p:sldId id="351" r:id="rId4"/>
    <p:sldId id="257" r:id="rId5"/>
    <p:sldId id="352" r:id="rId6"/>
    <p:sldId id="353" r:id="rId7"/>
    <p:sldId id="355" r:id="rId8"/>
    <p:sldId id="354" r:id="rId9"/>
    <p:sldId id="291" r:id="rId10"/>
    <p:sldId id="356" r:id="rId11"/>
    <p:sldId id="271" r:id="rId12"/>
    <p:sldId id="256" r:id="rId13"/>
    <p:sldId id="365" r:id="rId14"/>
    <p:sldId id="259" r:id="rId15"/>
    <p:sldId id="258" r:id="rId16"/>
    <p:sldId id="260" r:id="rId17"/>
    <p:sldId id="261" r:id="rId18"/>
    <p:sldId id="262" r:id="rId19"/>
    <p:sldId id="264" r:id="rId20"/>
    <p:sldId id="318" r:id="rId21"/>
    <p:sldId id="330" r:id="rId22"/>
    <p:sldId id="331" r:id="rId23"/>
    <p:sldId id="357" r:id="rId24"/>
    <p:sldId id="359" r:id="rId25"/>
    <p:sldId id="332" r:id="rId26"/>
    <p:sldId id="333" r:id="rId27"/>
    <p:sldId id="263" r:id="rId28"/>
    <p:sldId id="348" r:id="rId29"/>
    <p:sldId id="349" r:id="rId30"/>
    <p:sldId id="272" r:id="rId31"/>
    <p:sldId id="273" r:id="rId32"/>
    <p:sldId id="310" r:id="rId33"/>
    <p:sldId id="275" r:id="rId34"/>
    <p:sldId id="274" r:id="rId35"/>
    <p:sldId id="276" r:id="rId36"/>
    <p:sldId id="277" r:id="rId37"/>
    <p:sldId id="279" r:id="rId38"/>
    <p:sldId id="334" r:id="rId39"/>
    <p:sldId id="281" r:id="rId40"/>
    <p:sldId id="306" r:id="rId41"/>
    <p:sldId id="307" r:id="rId42"/>
    <p:sldId id="308" r:id="rId43"/>
    <p:sldId id="328" r:id="rId44"/>
    <p:sldId id="327" r:id="rId45"/>
    <p:sldId id="358" r:id="rId46"/>
    <p:sldId id="280" r:id="rId47"/>
    <p:sldId id="282" r:id="rId48"/>
    <p:sldId id="336" r:id="rId49"/>
    <p:sldId id="337" r:id="rId50"/>
    <p:sldId id="338" r:id="rId51"/>
    <p:sldId id="339" r:id="rId52"/>
    <p:sldId id="340" r:id="rId53"/>
    <p:sldId id="341" r:id="rId54"/>
    <p:sldId id="342" r:id="rId55"/>
    <p:sldId id="343" r:id="rId56"/>
    <p:sldId id="344" r:id="rId57"/>
    <p:sldId id="346" r:id="rId58"/>
    <p:sldId id="347" r:id="rId59"/>
    <p:sldId id="312" r:id="rId60"/>
    <p:sldId id="313" r:id="rId61"/>
    <p:sldId id="294" r:id="rId62"/>
    <p:sldId id="295" r:id="rId63"/>
    <p:sldId id="297" r:id="rId64"/>
    <p:sldId id="296" r:id="rId65"/>
    <p:sldId id="298" r:id="rId66"/>
    <p:sldId id="319" r:id="rId67"/>
    <p:sldId id="300" r:id="rId68"/>
    <p:sldId id="301" r:id="rId69"/>
    <p:sldId id="360" r:id="rId70"/>
    <p:sldId id="361" r:id="rId71"/>
    <p:sldId id="364" r:id="rId72"/>
    <p:sldId id="363" r:id="rId73"/>
    <p:sldId id="303" r:id="rId74"/>
    <p:sldId id="362" r:id="rId75"/>
    <p:sldId id="323" r:id="rId7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88627" autoAdjust="0"/>
  </p:normalViewPr>
  <p:slideViewPr>
    <p:cSldViewPr snapToGrid="0">
      <p:cViewPr varScale="1">
        <p:scale>
          <a:sx n="91" d="100"/>
          <a:sy n="91" d="100"/>
        </p:scale>
        <p:origin x="322"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viewProps" Target="viewProps.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theme" Target="theme/theme1.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1" Type="http://schemas.openxmlformats.org/officeDocument/2006/relationships/customXml" Target="../customXml/item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customXml" Target="../customXml/item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795840956694323E-2"/>
          <c:y val="5.527344082439533E-2"/>
          <c:w val="0.8361457512867162"/>
          <c:h val="0.80272943783313466"/>
        </c:manualLayout>
      </c:layout>
      <c:doughnutChart>
        <c:varyColors val="1"/>
        <c:dLbls>
          <c:showLegendKey val="0"/>
          <c:showVal val="0"/>
          <c:showCatName val="0"/>
          <c:showSerName val="0"/>
          <c:showPercent val="1"/>
          <c:showBubbleSize val="0"/>
          <c:showLeaderLines val="0"/>
        </c:dLbls>
        <c:firstSliceAng val="0"/>
        <c:holeSize val="46"/>
      </c:doughnutChart>
      <c:spPr>
        <a:noFill/>
        <a:ln>
          <a:noFill/>
        </a:ln>
        <a:effectLst/>
      </c:spPr>
    </c:plotArea>
    <c:legend>
      <c:legendPos val="t"/>
      <c:layout>
        <c:manualLayout>
          <c:xMode val="edge"/>
          <c:yMode val="edge"/>
          <c:x val="0.15894786763651197"/>
          <c:y val="0.92193308550185871"/>
          <c:w val="0.72159094206713703"/>
          <c:h val="7.806691449814126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795840956694323E-2"/>
          <c:y val="5.527344082439533E-2"/>
          <c:w val="0.8361457512867162"/>
          <c:h val="0.80272943783313466"/>
        </c:manualLayout>
      </c:layout>
      <c:doughnutChart>
        <c:varyColors val="1"/>
        <c:dLbls>
          <c:showLegendKey val="0"/>
          <c:showVal val="0"/>
          <c:showCatName val="0"/>
          <c:showSerName val="0"/>
          <c:showPercent val="1"/>
          <c:showBubbleSize val="0"/>
          <c:showLeaderLines val="0"/>
        </c:dLbls>
        <c:firstSliceAng val="0"/>
        <c:holeSize val="46"/>
      </c:doughnutChart>
      <c:spPr>
        <a:noFill/>
        <a:ln>
          <a:noFill/>
        </a:ln>
        <a:effectLst/>
      </c:spPr>
    </c:plotArea>
    <c:legend>
      <c:legendPos val="t"/>
      <c:layout>
        <c:manualLayout>
          <c:xMode val="edge"/>
          <c:yMode val="edge"/>
          <c:x val="0.15894786763651197"/>
          <c:y val="0.92193308550185871"/>
          <c:w val="0.72159094206713703"/>
          <c:h val="7.806691449814126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svg"/><Relationship Id="rId1" Type="http://schemas.openxmlformats.org/officeDocument/2006/relationships/image" Target="../media/image43.png"/><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svg"/></Relationships>
</file>

<file path=ppt/diagrams/_rels/data4.xml.rels><?xml version="1.0" encoding="UTF-8" standalone="yes"?>
<Relationships xmlns="http://schemas.openxmlformats.org/package/2006/relationships"><Relationship Id="rId8" Type="http://schemas.openxmlformats.org/officeDocument/2006/relationships/image" Target="../media/image75.sv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69.svg"/><Relationship Id="rId1" Type="http://schemas.openxmlformats.org/officeDocument/2006/relationships/image" Target="../media/image68.png"/><Relationship Id="rId6" Type="http://schemas.openxmlformats.org/officeDocument/2006/relationships/image" Target="../media/image73.svg"/><Relationship Id="rId5" Type="http://schemas.openxmlformats.org/officeDocument/2006/relationships/image" Target="../media/image72.png"/><Relationship Id="rId10" Type="http://schemas.openxmlformats.org/officeDocument/2006/relationships/image" Target="../media/image77.svg"/><Relationship Id="rId4" Type="http://schemas.openxmlformats.org/officeDocument/2006/relationships/image" Target="../media/image71.svg"/><Relationship Id="rId9" Type="http://schemas.openxmlformats.org/officeDocument/2006/relationships/image" Target="../media/image76.png"/></Relationships>
</file>

<file path=ppt/diagrams/_rels/data5.xml.rels><?xml version="1.0" encoding="UTF-8" standalone="yes"?>
<Relationships xmlns="http://schemas.openxmlformats.org/package/2006/relationships"><Relationship Id="rId8" Type="http://schemas.openxmlformats.org/officeDocument/2006/relationships/image" Target="../media/image85.svg"/><Relationship Id="rId3" Type="http://schemas.openxmlformats.org/officeDocument/2006/relationships/image" Target="../media/image80.png"/><Relationship Id="rId7" Type="http://schemas.openxmlformats.org/officeDocument/2006/relationships/image" Target="../media/image84.png"/><Relationship Id="rId2" Type="http://schemas.openxmlformats.org/officeDocument/2006/relationships/image" Target="../media/image79.svg"/><Relationship Id="rId1" Type="http://schemas.openxmlformats.org/officeDocument/2006/relationships/image" Target="../media/image78.png"/><Relationship Id="rId6" Type="http://schemas.openxmlformats.org/officeDocument/2006/relationships/image" Target="../media/image83.svg"/><Relationship Id="rId5" Type="http://schemas.openxmlformats.org/officeDocument/2006/relationships/image" Target="../media/image82.png"/><Relationship Id="rId4" Type="http://schemas.openxmlformats.org/officeDocument/2006/relationships/image" Target="../media/image81.svg"/></Relationships>
</file>

<file path=ppt/diagrams/_rels/data6.xml.rels><?xml version="1.0" encoding="UTF-8" standalone="yes"?>
<Relationships xmlns="http://schemas.openxmlformats.org/package/2006/relationships"><Relationship Id="rId8" Type="http://schemas.openxmlformats.org/officeDocument/2006/relationships/image" Target="../media/image109.svg"/><Relationship Id="rId3" Type="http://schemas.openxmlformats.org/officeDocument/2006/relationships/image" Target="../media/image104.png"/><Relationship Id="rId7" Type="http://schemas.openxmlformats.org/officeDocument/2006/relationships/image" Target="../media/image108.png"/><Relationship Id="rId2" Type="http://schemas.openxmlformats.org/officeDocument/2006/relationships/image" Target="../media/image103.svg"/><Relationship Id="rId1" Type="http://schemas.openxmlformats.org/officeDocument/2006/relationships/image" Target="../media/image102.png"/><Relationship Id="rId6" Type="http://schemas.openxmlformats.org/officeDocument/2006/relationships/image" Target="../media/image107.svg"/><Relationship Id="rId5" Type="http://schemas.openxmlformats.org/officeDocument/2006/relationships/image" Target="../media/image106.png"/><Relationship Id="rId4" Type="http://schemas.openxmlformats.org/officeDocument/2006/relationships/image" Target="../media/image105.svg"/></Relationships>
</file>

<file path=ppt/diagrams/_rels/data10.xml.rels><?xml version="1.0" encoding="UTF-8" standalone="yes"?>
<Relationships xmlns="http://schemas.openxmlformats.org/package/2006/relationships"><Relationship Id="rId8" Type="http://schemas.openxmlformats.org/officeDocument/2006/relationships/image" Target="../media/image144.svg"/><Relationship Id="rId3" Type="http://schemas.openxmlformats.org/officeDocument/2006/relationships/image" Target="../media/image139.png"/><Relationship Id="rId7" Type="http://schemas.openxmlformats.org/officeDocument/2006/relationships/image" Target="../media/image143.png"/><Relationship Id="rId2" Type="http://schemas.openxmlformats.org/officeDocument/2006/relationships/image" Target="../media/image138.svg"/><Relationship Id="rId1" Type="http://schemas.openxmlformats.org/officeDocument/2006/relationships/image" Target="../media/image137.png"/><Relationship Id="rId6" Type="http://schemas.openxmlformats.org/officeDocument/2006/relationships/image" Target="../media/image142.svg"/><Relationship Id="rId5" Type="http://schemas.openxmlformats.org/officeDocument/2006/relationships/image" Target="../media/image141.png"/><Relationship Id="rId4" Type="http://schemas.openxmlformats.org/officeDocument/2006/relationships/image" Target="../media/image140.svg"/></Relationships>
</file>

<file path=ppt/diagrams/_rels/drawing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svg"/><Relationship Id="rId1" Type="http://schemas.openxmlformats.org/officeDocument/2006/relationships/image" Target="../media/image43.png"/><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svg"/></Relationships>
</file>

<file path=ppt/diagrams/_rels/drawing4.xml.rels><?xml version="1.0" encoding="UTF-8" standalone="yes"?>
<Relationships xmlns="http://schemas.openxmlformats.org/package/2006/relationships"><Relationship Id="rId8" Type="http://schemas.openxmlformats.org/officeDocument/2006/relationships/image" Target="../media/image75.sv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69.svg"/><Relationship Id="rId1" Type="http://schemas.openxmlformats.org/officeDocument/2006/relationships/image" Target="../media/image68.png"/><Relationship Id="rId6" Type="http://schemas.openxmlformats.org/officeDocument/2006/relationships/image" Target="../media/image73.svg"/><Relationship Id="rId5" Type="http://schemas.openxmlformats.org/officeDocument/2006/relationships/image" Target="../media/image72.png"/><Relationship Id="rId10" Type="http://schemas.openxmlformats.org/officeDocument/2006/relationships/image" Target="../media/image77.svg"/><Relationship Id="rId4" Type="http://schemas.openxmlformats.org/officeDocument/2006/relationships/image" Target="../media/image71.svg"/><Relationship Id="rId9" Type="http://schemas.openxmlformats.org/officeDocument/2006/relationships/image" Target="../media/image76.png"/></Relationships>
</file>

<file path=ppt/diagrams/_rels/drawing5.xml.rels><?xml version="1.0" encoding="UTF-8" standalone="yes"?>
<Relationships xmlns="http://schemas.openxmlformats.org/package/2006/relationships"><Relationship Id="rId8" Type="http://schemas.openxmlformats.org/officeDocument/2006/relationships/image" Target="../media/image85.svg"/><Relationship Id="rId3" Type="http://schemas.openxmlformats.org/officeDocument/2006/relationships/image" Target="../media/image80.png"/><Relationship Id="rId7" Type="http://schemas.openxmlformats.org/officeDocument/2006/relationships/image" Target="../media/image84.png"/><Relationship Id="rId2" Type="http://schemas.openxmlformats.org/officeDocument/2006/relationships/image" Target="../media/image79.svg"/><Relationship Id="rId1" Type="http://schemas.openxmlformats.org/officeDocument/2006/relationships/image" Target="../media/image78.png"/><Relationship Id="rId6" Type="http://schemas.openxmlformats.org/officeDocument/2006/relationships/image" Target="../media/image83.svg"/><Relationship Id="rId5" Type="http://schemas.openxmlformats.org/officeDocument/2006/relationships/image" Target="../media/image82.png"/><Relationship Id="rId4" Type="http://schemas.openxmlformats.org/officeDocument/2006/relationships/image" Target="../media/image81.svg"/></Relationships>
</file>

<file path=ppt/diagrams/_rels/drawing6.xml.rels><?xml version="1.0" encoding="UTF-8" standalone="yes"?>
<Relationships xmlns="http://schemas.openxmlformats.org/package/2006/relationships"><Relationship Id="rId8" Type="http://schemas.openxmlformats.org/officeDocument/2006/relationships/image" Target="../media/image109.svg"/><Relationship Id="rId3" Type="http://schemas.openxmlformats.org/officeDocument/2006/relationships/image" Target="../media/image104.png"/><Relationship Id="rId7" Type="http://schemas.openxmlformats.org/officeDocument/2006/relationships/image" Target="../media/image108.png"/><Relationship Id="rId2" Type="http://schemas.openxmlformats.org/officeDocument/2006/relationships/image" Target="../media/image103.svg"/><Relationship Id="rId1" Type="http://schemas.openxmlformats.org/officeDocument/2006/relationships/image" Target="../media/image102.png"/><Relationship Id="rId6" Type="http://schemas.openxmlformats.org/officeDocument/2006/relationships/image" Target="../media/image107.svg"/><Relationship Id="rId5" Type="http://schemas.openxmlformats.org/officeDocument/2006/relationships/image" Target="../media/image106.png"/><Relationship Id="rId4" Type="http://schemas.openxmlformats.org/officeDocument/2006/relationships/image" Target="../media/image105.svg"/></Relationships>
</file>

<file path=ppt/diagrams/_rels/drawing10.xml.rels><?xml version="1.0" encoding="UTF-8" standalone="yes"?>
<Relationships xmlns="http://schemas.openxmlformats.org/package/2006/relationships"><Relationship Id="rId8" Type="http://schemas.openxmlformats.org/officeDocument/2006/relationships/image" Target="../media/image144.svg"/><Relationship Id="rId3" Type="http://schemas.openxmlformats.org/officeDocument/2006/relationships/image" Target="../media/image139.png"/><Relationship Id="rId7" Type="http://schemas.openxmlformats.org/officeDocument/2006/relationships/image" Target="../media/image143.png"/><Relationship Id="rId2" Type="http://schemas.openxmlformats.org/officeDocument/2006/relationships/image" Target="../media/image138.svg"/><Relationship Id="rId1" Type="http://schemas.openxmlformats.org/officeDocument/2006/relationships/image" Target="../media/image137.png"/><Relationship Id="rId6" Type="http://schemas.openxmlformats.org/officeDocument/2006/relationships/image" Target="../media/image142.svg"/><Relationship Id="rId5" Type="http://schemas.openxmlformats.org/officeDocument/2006/relationships/image" Target="../media/image141.png"/><Relationship Id="rId4" Type="http://schemas.openxmlformats.org/officeDocument/2006/relationships/image" Target="../media/image140.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B34E46-FC4D-4D5C-AEE0-BE5980830EB7}" type="doc">
      <dgm:prSet loTypeId="urn:microsoft.com/office/officeart/2005/8/layout/vList5" loCatId="list" qsTypeId="urn:microsoft.com/office/officeart/2005/8/quickstyle/simple1" qsCatId="simple" csTypeId="urn:microsoft.com/office/officeart/2005/8/colors/colorful1" csCatId="colorful" phldr="1"/>
      <dgm:spPr/>
      <dgm:t>
        <a:bodyPr/>
        <a:lstStyle/>
        <a:p>
          <a:endParaRPr lang="en-US"/>
        </a:p>
      </dgm:t>
    </dgm:pt>
    <dgm:pt modelId="{EEF31DB1-1A80-464B-9467-B16A92F6E8A6}" type="pres">
      <dgm:prSet presAssocID="{CBB34E46-FC4D-4D5C-AEE0-BE5980830EB7}" presName="Name0" presStyleCnt="0">
        <dgm:presLayoutVars>
          <dgm:dir/>
          <dgm:animLvl val="lvl"/>
          <dgm:resizeHandles val="exact"/>
        </dgm:presLayoutVars>
      </dgm:prSet>
      <dgm:spPr/>
    </dgm:pt>
  </dgm:ptLst>
  <dgm:cxnLst>
    <dgm:cxn modelId="{A096BC99-6AC5-4152-8F72-97692F94F08C}" type="presOf" srcId="{CBB34E46-FC4D-4D5C-AEE0-BE5980830EB7}" destId="{EEF31DB1-1A80-464B-9467-B16A92F6E8A6}"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9E24333-E7D0-49B1-A77C-3C9C63BFC390}"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07898791-B75D-4DAE-B28D-2567EEC27E26}">
      <dgm:prSet/>
      <dgm:spPr/>
      <dgm:t>
        <a:bodyPr/>
        <a:lstStyle/>
        <a:p>
          <a:pPr>
            <a:lnSpc>
              <a:spcPct val="100000"/>
            </a:lnSpc>
          </a:pPr>
          <a:r>
            <a:rPr lang="en-US"/>
            <a:t>special payment in system, which helps users pay with hand-shown numbers</a:t>
          </a:r>
        </a:p>
      </dgm:t>
    </dgm:pt>
    <dgm:pt modelId="{3C5C63F9-CE3E-4B78-BE82-6B8F246369EC}" type="parTrans" cxnId="{BE0C0B0C-0311-4F5D-8137-7905A360606C}">
      <dgm:prSet/>
      <dgm:spPr/>
      <dgm:t>
        <a:bodyPr/>
        <a:lstStyle/>
        <a:p>
          <a:endParaRPr lang="en-US"/>
        </a:p>
      </dgm:t>
    </dgm:pt>
    <dgm:pt modelId="{9F83BF22-BC0D-45BD-A68C-6E475FCF0CDE}" type="sibTrans" cxnId="{BE0C0B0C-0311-4F5D-8137-7905A360606C}">
      <dgm:prSet/>
      <dgm:spPr/>
      <dgm:t>
        <a:bodyPr/>
        <a:lstStyle/>
        <a:p>
          <a:endParaRPr lang="en-US"/>
        </a:p>
      </dgm:t>
    </dgm:pt>
    <dgm:pt modelId="{3563FECA-DA07-4A94-9C09-73F4C0979B30}">
      <dgm:prSet/>
      <dgm:spPr/>
      <dgm:t>
        <a:bodyPr/>
        <a:lstStyle/>
        <a:p>
          <a:pPr>
            <a:lnSpc>
              <a:spcPct val="100000"/>
            </a:lnSpc>
          </a:pPr>
          <a:r>
            <a:rPr lang="en-US"/>
            <a:t>Al voice assistant is designed</a:t>
          </a:r>
        </a:p>
      </dgm:t>
    </dgm:pt>
    <dgm:pt modelId="{4C3F824B-402D-437E-A47A-7B02938EE192}" type="parTrans" cxnId="{6A9A094C-FA2E-4409-B701-9D8262247878}">
      <dgm:prSet/>
      <dgm:spPr/>
      <dgm:t>
        <a:bodyPr/>
        <a:lstStyle/>
        <a:p>
          <a:endParaRPr lang="en-US"/>
        </a:p>
      </dgm:t>
    </dgm:pt>
    <dgm:pt modelId="{31332310-C02C-4D2B-9B77-427A54CC5B81}" type="sibTrans" cxnId="{6A9A094C-FA2E-4409-B701-9D8262247878}">
      <dgm:prSet/>
      <dgm:spPr/>
      <dgm:t>
        <a:bodyPr/>
        <a:lstStyle/>
        <a:p>
          <a:endParaRPr lang="en-US"/>
        </a:p>
      </dgm:t>
    </dgm:pt>
    <dgm:pt modelId="{DEBD2236-236F-47E1-B5E8-442A6AAA84A2}">
      <dgm:prSet/>
      <dgm:spPr/>
      <dgm:t>
        <a:bodyPr/>
        <a:lstStyle/>
        <a:p>
          <a:pPr>
            <a:lnSpc>
              <a:spcPct val="100000"/>
            </a:lnSpc>
          </a:pPr>
          <a:r>
            <a:rPr lang="en-US"/>
            <a:t>Facial recognition </a:t>
          </a:r>
        </a:p>
      </dgm:t>
    </dgm:pt>
    <dgm:pt modelId="{3F702870-C4B9-4E28-83A4-D5263560ABC9}" type="parTrans" cxnId="{45E50AE3-A550-40A0-8E55-C4A73C4AC3A2}">
      <dgm:prSet/>
      <dgm:spPr/>
      <dgm:t>
        <a:bodyPr/>
        <a:lstStyle/>
        <a:p>
          <a:endParaRPr lang="en-US"/>
        </a:p>
      </dgm:t>
    </dgm:pt>
    <dgm:pt modelId="{8DFE52F6-E9FF-4191-AD9A-22257E17790C}" type="sibTrans" cxnId="{45E50AE3-A550-40A0-8E55-C4A73C4AC3A2}">
      <dgm:prSet/>
      <dgm:spPr/>
      <dgm:t>
        <a:bodyPr/>
        <a:lstStyle/>
        <a:p>
          <a:endParaRPr lang="en-US"/>
        </a:p>
      </dgm:t>
    </dgm:pt>
    <dgm:pt modelId="{785D1626-527B-43E9-9A7E-6098AB7E89BE}" type="pres">
      <dgm:prSet presAssocID="{E9E24333-E7D0-49B1-A77C-3C9C63BFC390}" presName="root" presStyleCnt="0">
        <dgm:presLayoutVars>
          <dgm:dir/>
          <dgm:resizeHandles val="exact"/>
        </dgm:presLayoutVars>
      </dgm:prSet>
      <dgm:spPr/>
    </dgm:pt>
    <dgm:pt modelId="{92690629-8C29-4CDE-A75D-A28A674A9247}" type="pres">
      <dgm:prSet presAssocID="{07898791-B75D-4DAE-B28D-2567EEC27E26}" presName="compNode" presStyleCnt="0"/>
      <dgm:spPr/>
    </dgm:pt>
    <dgm:pt modelId="{BC55484F-AE0B-48B0-95FA-65C1B3EDC9D4}" type="pres">
      <dgm:prSet presAssocID="{07898791-B75D-4DAE-B28D-2567EEC27E26}"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ank Check"/>
        </a:ext>
      </dgm:extLst>
    </dgm:pt>
    <dgm:pt modelId="{21162570-59A9-4BCA-9AAC-72BD980BEAF1}" type="pres">
      <dgm:prSet presAssocID="{07898791-B75D-4DAE-B28D-2567EEC27E26}" presName="spaceRect" presStyleCnt="0"/>
      <dgm:spPr/>
    </dgm:pt>
    <dgm:pt modelId="{90F30723-8854-403F-98CD-5F6F447955F6}" type="pres">
      <dgm:prSet presAssocID="{07898791-B75D-4DAE-B28D-2567EEC27E26}" presName="textRect" presStyleLbl="revTx" presStyleIdx="0" presStyleCnt="3">
        <dgm:presLayoutVars>
          <dgm:chMax val="1"/>
          <dgm:chPref val="1"/>
        </dgm:presLayoutVars>
      </dgm:prSet>
      <dgm:spPr/>
    </dgm:pt>
    <dgm:pt modelId="{D963B1AE-D0A6-4DD6-9F38-8B925FA8A6D2}" type="pres">
      <dgm:prSet presAssocID="{9F83BF22-BC0D-45BD-A68C-6E475FCF0CDE}" presName="sibTrans" presStyleCnt="0"/>
      <dgm:spPr/>
    </dgm:pt>
    <dgm:pt modelId="{D1BAA2E1-1E08-483A-85F1-3E333075BF5D}" type="pres">
      <dgm:prSet presAssocID="{3563FECA-DA07-4A94-9C09-73F4C0979B30}" presName="compNode" presStyleCnt="0"/>
      <dgm:spPr/>
    </dgm:pt>
    <dgm:pt modelId="{54760B95-D3D1-4435-AD65-9925E31B737B}" type="pres">
      <dgm:prSet presAssocID="{3563FECA-DA07-4A94-9C09-73F4C0979B30}"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Radio microphone"/>
        </a:ext>
      </dgm:extLst>
    </dgm:pt>
    <dgm:pt modelId="{1C9FEA4A-5004-49BF-93E9-EA5BC22E7516}" type="pres">
      <dgm:prSet presAssocID="{3563FECA-DA07-4A94-9C09-73F4C0979B30}" presName="spaceRect" presStyleCnt="0"/>
      <dgm:spPr/>
    </dgm:pt>
    <dgm:pt modelId="{40A7CCC1-1B27-48F5-9AF2-AB7D066AB8AB}" type="pres">
      <dgm:prSet presAssocID="{3563FECA-DA07-4A94-9C09-73F4C0979B30}" presName="textRect" presStyleLbl="revTx" presStyleIdx="1" presStyleCnt="3">
        <dgm:presLayoutVars>
          <dgm:chMax val="1"/>
          <dgm:chPref val="1"/>
        </dgm:presLayoutVars>
      </dgm:prSet>
      <dgm:spPr/>
    </dgm:pt>
    <dgm:pt modelId="{A49F2641-DF24-4389-8729-42957CBC1104}" type="pres">
      <dgm:prSet presAssocID="{31332310-C02C-4D2B-9B77-427A54CC5B81}" presName="sibTrans" presStyleCnt="0"/>
      <dgm:spPr/>
    </dgm:pt>
    <dgm:pt modelId="{9BBD2722-4D24-4A48-902F-090332F7F8C1}" type="pres">
      <dgm:prSet presAssocID="{DEBD2236-236F-47E1-B5E8-442A6AAA84A2}" presName="compNode" presStyleCnt="0"/>
      <dgm:spPr/>
    </dgm:pt>
    <dgm:pt modelId="{3EE24EAE-6601-4982-BC51-77EB1ACFB627}" type="pres">
      <dgm:prSet presAssocID="{DEBD2236-236F-47E1-B5E8-442A6AAA84A2}"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Eye"/>
        </a:ext>
      </dgm:extLst>
    </dgm:pt>
    <dgm:pt modelId="{6F38380E-B5C6-43D6-AAF1-B43701AEB064}" type="pres">
      <dgm:prSet presAssocID="{DEBD2236-236F-47E1-B5E8-442A6AAA84A2}" presName="spaceRect" presStyleCnt="0"/>
      <dgm:spPr/>
    </dgm:pt>
    <dgm:pt modelId="{86809E94-9472-47AE-9373-C0149E41AACE}" type="pres">
      <dgm:prSet presAssocID="{DEBD2236-236F-47E1-B5E8-442A6AAA84A2}" presName="textRect" presStyleLbl="revTx" presStyleIdx="2" presStyleCnt="3">
        <dgm:presLayoutVars>
          <dgm:chMax val="1"/>
          <dgm:chPref val="1"/>
        </dgm:presLayoutVars>
      </dgm:prSet>
      <dgm:spPr/>
    </dgm:pt>
  </dgm:ptLst>
  <dgm:cxnLst>
    <dgm:cxn modelId="{BE0C0B0C-0311-4F5D-8137-7905A360606C}" srcId="{E9E24333-E7D0-49B1-A77C-3C9C63BFC390}" destId="{07898791-B75D-4DAE-B28D-2567EEC27E26}" srcOrd="0" destOrd="0" parTransId="{3C5C63F9-CE3E-4B78-BE82-6B8F246369EC}" sibTransId="{9F83BF22-BC0D-45BD-A68C-6E475FCF0CDE}"/>
    <dgm:cxn modelId="{6A9A094C-FA2E-4409-B701-9D8262247878}" srcId="{E9E24333-E7D0-49B1-A77C-3C9C63BFC390}" destId="{3563FECA-DA07-4A94-9C09-73F4C0979B30}" srcOrd="1" destOrd="0" parTransId="{4C3F824B-402D-437E-A47A-7B02938EE192}" sibTransId="{31332310-C02C-4D2B-9B77-427A54CC5B81}"/>
    <dgm:cxn modelId="{31CE0A6D-FC98-4409-B50C-31989D6E67F6}" type="presOf" srcId="{3563FECA-DA07-4A94-9C09-73F4C0979B30}" destId="{40A7CCC1-1B27-48F5-9AF2-AB7D066AB8AB}" srcOrd="0" destOrd="0" presId="urn:microsoft.com/office/officeart/2018/2/layout/IconLabelList"/>
    <dgm:cxn modelId="{600385AB-D59F-49FD-8FB7-D8AEAC0DBCB8}" type="presOf" srcId="{DEBD2236-236F-47E1-B5E8-442A6AAA84A2}" destId="{86809E94-9472-47AE-9373-C0149E41AACE}" srcOrd="0" destOrd="0" presId="urn:microsoft.com/office/officeart/2018/2/layout/IconLabelList"/>
    <dgm:cxn modelId="{62A13CC2-B5FE-4975-8C10-A3BA5B2B1BE6}" type="presOf" srcId="{07898791-B75D-4DAE-B28D-2567EEC27E26}" destId="{90F30723-8854-403F-98CD-5F6F447955F6}" srcOrd="0" destOrd="0" presId="urn:microsoft.com/office/officeart/2018/2/layout/IconLabelList"/>
    <dgm:cxn modelId="{0B089BC3-3E89-4848-8404-509B5EA5E99F}" type="presOf" srcId="{E9E24333-E7D0-49B1-A77C-3C9C63BFC390}" destId="{785D1626-527B-43E9-9A7E-6098AB7E89BE}" srcOrd="0" destOrd="0" presId="urn:microsoft.com/office/officeart/2018/2/layout/IconLabelList"/>
    <dgm:cxn modelId="{45E50AE3-A550-40A0-8E55-C4A73C4AC3A2}" srcId="{E9E24333-E7D0-49B1-A77C-3C9C63BFC390}" destId="{DEBD2236-236F-47E1-B5E8-442A6AAA84A2}" srcOrd="2" destOrd="0" parTransId="{3F702870-C4B9-4E28-83A4-D5263560ABC9}" sibTransId="{8DFE52F6-E9FF-4191-AD9A-22257E17790C}"/>
    <dgm:cxn modelId="{44C83F58-C5CC-414B-A9D8-6E27D8E7E003}" type="presParOf" srcId="{785D1626-527B-43E9-9A7E-6098AB7E89BE}" destId="{92690629-8C29-4CDE-A75D-A28A674A9247}" srcOrd="0" destOrd="0" presId="urn:microsoft.com/office/officeart/2018/2/layout/IconLabelList"/>
    <dgm:cxn modelId="{EB184288-2386-4937-A9E5-00C8B5F83902}" type="presParOf" srcId="{92690629-8C29-4CDE-A75D-A28A674A9247}" destId="{BC55484F-AE0B-48B0-95FA-65C1B3EDC9D4}" srcOrd="0" destOrd="0" presId="urn:microsoft.com/office/officeart/2018/2/layout/IconLabelList"/>
    <dgm:cxn modelId="{8B9CB594-475D-420F-8E72-400F1AF0C452}" type="presParOf" srcId="{92690629-8C29-4CDE-A75D-A28A674A9247}" destId="{21162570-59A9-4BCA-9AAC-72BD980BEAF1}" srcOrd="1" destOrd="0" presId="urn:microsoft.com/office/officeart/2018/2/layout/IconLabelList"/>
    <dgm:cxn modelId="{C3F39DFC-6BA4-487B-B04A-1460CF08F05A}" type="presParOf" srcId="{92690629-8C29-4CDE-A75D-A28A674A9247}" destId="{90F30723-8854-403F-98CD-5F6F447955F6}" srcOrd="2" destOrd="0" presId="urn:microsoft.com/office/officeart/2018/2/layout/IconLabelList"/>
    <dgm:cxn modelId="{8E29CA10-21AA-418F-B780-C882AD69CB68}" type="presParOf" srcId="{785D1626-527B-43E9-9A7E-6098AB7E89BE}" destId="{D963B1AE-D0A6-4DD6-9F38-8B925FA8A6D2}" srcOrd="1" destOrd="0" presId="urn:microsoft.com/office/officeart/2018/2/layout/IconLabelList"/>
    <dgm:cxn modelId="{D9C08E4D-54BB-437F-B546-B8E89FB33240}" type="presParOf" srcId="{785D1626-527B-43E9-9A7E-6098AB7E89BE}" destId="{D1BAA2E1-1E08-483A-85F1-3E333075BF5D}" srcOrd="2" destOrd="0" presId="urn:microsoft.com/office/officeart/2018/2/layout/IconLabelList"/>
    <dgm:cxn modelId="{68E29888-F482-4B31-8654-9D9A865BA22B}" type="presParOf" srcId="{D1BAA2E1-1E08-483A-85F1-3E333075BF5D}" destId="{54760B95-D3D1-4435-AD65-9925E31B737B}" srcOrd="0" destOrd="0" presId="urn:microsoft.com/office/officeart/2018/2/layout/IconLabelList"/>
    <dgm:cxn modelId="{4D804E5E-FEB7-4821-ABC9-1093CE4FFB6B}" type="presParOf" srcId="{D1BAA2E1-1E08-483A-85F1-3E333075BF5D}" destId="{1C9FEA4A-5004-49BF-93E9-EA5BC22E7516}" srcOrd="1" destOrd="0" presId="urn:microsoft.com/office/officeart/2018/2/layout/IconLabelList"/>
    <dgm:cxn modelId="{B62601D7-11CA-46E6-A6D7-56E96821D8D4}" type="presParOf" srcId="{D1BAA2E1-1E08-483A-85F1-3E333075BF5D}" destId="{40A7CCC1-1B27-48F5-9AF2-AB7D066AB8AB}" srcOrd="2" destOrd="0" presId="urn:microsoft.com/office/officeart/2018/2/layout/IconLabelList"/>
    <dgm:cxn modelId="{31C133D6-6A09-4F09-BD1A-CC96FC7A5214}" type="presParOf" srcId="{785D1626-527B-43E9-9A7E-6098AB7E89BE}" destId="{A49F2641-DF24-4389-8729-42957CBC1104}" srcOrd="3" destOrd="0" presId="urn:microsoft.com/office/officeart/2018/2/layout/IconLabelList"/>
    <dgm:cxn modelId="{FFE23FF1-2591-4DD3-A239-D1C031866BA8}" type="presParOf" srcId="{785D1626-527B-43E9-9A7E-6098AB7E89BE}" destId="{9BBD2722-4D24-4A48-902F-090332F7F8C1}" srcOrd="4" destOrd="0" presId="urn:microsoft.com/office/officeart/2018/2/layout/IconLabelList"/>
    <dgm:cxn modelId="{9E96A8B1-394D-43A1-84AA-EE1A0AC7715E}" type="presParOf" srcId="{9BBD2722-4D24-4A48-902F-090332F7F8C1}" destId="{3EE24EAE-6601-4982-BC51-77EB1ACFB627}" srcOrd="0" destOrd="0" presId="urn:microsoft.com/office/officeart/2018/2/layout/IconLabelList"/>
    <dgm:cxn modelId="{56AC4F8A-50E6-44B8-9F96-74645500BE3F}" type="presParOf" srcId="{9BBD2722-4D24-4A48-902F-090332F7F8C1}" destId="{6F38380E-B5C6-43D6-AAF1-B43701AEB064}" srcOrd="1" destOrd="0" presId="urn:microsoft.com/office/officeart/2018/2/layout/IconLabelList"/>
    <dgm:cxn modelId="{A3D5B635-ACD4-40EF-BD83-6F72414811F9}" type="presParOf" srcId="{9BBD2722-4D24-4A48-902F-090332F7F8C1}" destId="{86809E94-9472-47AE-9373-C0149E41AACE}" srcOrd="2" destOrd="0" presId="urn:microsoft.com/office/officeart/2018/2/layout/Icon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BB34E46-FC4D-4D5C-AEE0-BE5980830EB7}" type="doc">
      <dgm:prSet loTypeId="urn:microsoft.com/office/officeart/2005/8/layout/vList5" loCatId="list" qsTypeId="urn:microsoft.com/office/officeart/2005/8/quickstyle/simple1" qsCatId="simple" csTypeId="urn:microsoft.com/office/officeart/2005/8/colors/colorful1" csCatId="colorful" phldr="1"/>
      <dgm:spPr/>
      <dgm:t>
        <a:bodyPr/>
        <a:lstStyle/>
        <a:p>
          <a:endParaRPr lang="en-US"/>
        </a:p>
      </dgm:t>
    </dgm:pt>
    <dgm:pt modelId="{95DD9EF6-6C1F-4656-97A0-094DF90FC400}">
      <dgm:prSet custT="1"/>
      <dgm:spPr>
        <a:solidFill>
          <a:schemeClr val="accent1">
            <a:lumMod val="75000"/>
          </a:schemeClr>
        </a:solidFill>
      </dgm:spPr>
      <dgm:t>
        <a:bodyPr/>
        <a:lstStyle/>
        <a:p>
          <a:r>
            <a:rPr lang="en-US" sz="2400" dirty="0"/>
            <a:t>Collect</a:t>
          </a:r>
        </a:p>
      </dgm:t>
    </dgm:pt>
    <dgm:pt modelId="{43412900-C003-402D-98C4-B67CEBE0EAEF}" type="parTrans" cxnId="{5DEFBDFB-8747-4A1A-BB8F-B585972DDB6E}">
      <dgm:prSet/>
      <dgm:spPr/>
      <dgm:t>
        <a:bodyPr/>
        <a:lstStyle/>
        <a:p>
          <a:endParaRPr lang="en-US"/>
        </a:p>
      </dgm:t>
    </dgm:pt>
    <dgm:pt modelId="{533129F6-218F-4B92-A99E-4CF454FC86CE}" type="sibTrans" cxnId="{5DEFBDFB-8747-4A1A-BB8F-B585972DDB6E}">
      <dgm:prSet/>
      <dgm:spPr/>
      <dgm:t>
        <a:bodyPr/>
        <a:lstStyle/>
        <a:p>
          <a:endParaRPr lang="en-US"/>
        </a:p>
      </dgm:t>
    </dgm:pt>
    <dgm:pt modelId="{A79DB3D7-6716-4790-B75B-AFB1FB043CDA}">
      <dgm:prSet custT="1"/>
      <dgm:spPr>
        <a:solidFill>
          <a:schemeClr val="accent1">
            <a:lumMod val="40000"/>
            <a:lumOff val="60000"/>
            <a:alpha val="90000"/>
          </a:schemeClr>
        </a:solidFill>
        <a:ln>
          <a:solidFill>
            <a:schemeClr val="accent1">
              <a:lumMod val="40000"/>
              <a:lumOff val="60000"/>
              <a:alpha val="90000"/>
            </a:schemeClr>
          </a:solidFill>
        </a:ln>
        <a:effectLst>
          <a:outerShdw blurRad="50800" dist="38100" dir="2700000" algn="tl" rotWithShape="0">
            <a:prstClr val="black">
              <a:alpha val="40000"/>
            </a:prstClr>
          </a:outerShdw>
        </a:effectLst>
      </dgm:spPr>
      <dgm:t>
        <a:bodyPr/>
        <a:lstStyle/>
        <a:p>
          <a:r>
            <a:rPr lang="en-US" sz="1600" dirty="0"/>
            <a:t>Collect Diverse Dataset of Images</a:t>
          </a:r>
        </a:p>
      </dgm:t>
    </dgm:pt>
    <dgm:pt modelId="{F89A856B-A464-4DCE-9871-56F7754C52B4}" type="parTrans" cxnId="{471A6AD2-866D-4DF8-B94E-B31136D74645}">
      <dgm:prSet/>
      <dgm:spPr/>
      <dgm:t>
        <a:bodyPr/>
        <a:lstStyle/>
        <a:p>
          <a:endParaRPr lang="en-US"/>
        </a:p>
      </dgm:t>
    </dgm:pt>
    <dgm:pt modelId="{90650073-7328-4029-B5ED-F914002D6EDB}" type="sibTrans" cxnId="{471A6AD2-866D-4DF8-B94E-B31136D74645}">
      <dgm:prSet/>
      <dgm:spPr/>
      <dgm:t>
        <a:bodyPr/>
        <a:lstStyle/>
        <a:p>
          <a:endParaRPr lang="en-US"/>
        </a:p>
      </dgm:t>
    </dgm:pt>
    <dgm:pt modelId="{F062FE1A-AD56-4088-9EEE-F54DCDAC84A1}">
      <dgm:prSet custT="1"/>
      <dgm:spPr>
        <a:solidFill>
          <a:schemeClr val="accent3">
            <a:lumMod val="75000"/>
          </a:schemeClr>
        </a:solidFill>
      </dgm:spPr>
      <dgm:t>
        <a:bodyPr/>
        <a:lstStyle/>
        <a:p>
          <a:r>
            <a:rPr lang="en-US" sz="2400" dirty="0"/>
            <a:t>Train</a:t>
          </a:r>
        </a:p>
      </dgm:t>
    </dgm:pt>
    <dgm:pt modelId="{89B4D1EE-38D6-40E9-8449-E882AED3AE00}" type="parTrans" cxnId="{45DBFFBD-ABCB-4E91-83EB-72CD3263926F}">
      <dgm:prSet/>
      <dgm:spPr/>
      <dgm:t>
        <a:bodyPr/>
        <a:lstStyle/>
        <a:p>
          <a:endParaRPr lang="en-US"/>
        </a:p>
      </dgm:t>
    </dgm:pt>
    <dgm:pt modelId="{6547C400-00E6-46E6-97FB-F3DB7672E4FF}" type="sibTrans" cxnId="{45DBFFBD-ABCB-4E91-83EB-72CD3263926F}">
      <dgm:prSet/>
      <dgm:spPr/>
      <dgm:t>
        <a:bodyPr/>
        <a:lstStyle/>
        <a:p>
          <a:endParaRPr lang="en-US"/>
        </a:p>
      </dgm:t>
    </dgm:pt>
    <dgm:pt modelId="{02F4DC61-FED0-45B7-B7FD-21189CC2E060}">
      <dgm:prSet custT="1"/>
      <dgm:spPr>
        <a:solidFill>
          <a:schemeClr val="accent3">
            <a:lumMod val="60000"/>
            <a:lumOff val="40000"/>
            <a:alpha val="90000"/>
          </a:schemeClr>
        </a:solidFill>
      </dgm:spPr>
      <dgm:t>
        <a:bodyPr/>
        <a:lstStyle/>
        <a:p>
          <a:r>
            <a:rPr lang="en-US" sz="1600" dirty="0"/>
            <a:t>Train CNN Model</a:t>
          </a:r>
        </a:p>
      </dgm:t>
    </dgm:pt>
    <dgm:pt modelId="{C210C276-F9D6-4A96-826C-53B952048D21}" type="parTrans" cxnId="{C25A49D2-8623-402F-9E47-258F03D7DCB4}">
      <dgm:prSet/>
      <dgm:spPr/>
      <dgm:t>
        <a:bodyPr/>
        <a:lstStyle/>
        <a:p>
          <a:endParaRPr lang="en-US"/>
        </a:p>
      </dgm:t>
    </dgm:pt>
    <dgm:pt modelId="{46D80ECD-856D-403C-A82F-73CA3D5A2424}" type="sibTrans" cxnId="{C25A49D2-8623-402F-9E47-258F03D7DCB4}">
      <dgm:prSet/>
      <dgm:spPr/>
      <dgm:t>
        <a:bodyPr/>
        <a:lstStyle/>
        <a:p>
          <a:endParaRPr lang="en-US"/>
        </a:p>
      </dgm:t>
    </dgm:pt>
    <dgm:pt modelId="{AA26EB7D-C879-4B12-93DB-D5967F43C320}">
      <dgm:prSet custT="1"/>
      <dgm:spPr/>
      <dgm:t>
        <a:bodyPr/>
        <a:lstStyle/>
        <a:p>
          <a:r>
            <a:rPr lang="en-US" sz="2400" dirty="0"/>
            <a:t>Fine-tune</a:t>
          </a:r>
        </a:p>
      </dgm:t>
    </dgm:pt>
    <dgm:pt modelId="{C9052698-1EB0-43D3-82D7-7D6BDBB17666}" type="parTrans" cxnId="{D2131C49-1F48-46DF-8066-D747EAC21708}">
      <dgm:prSet/>
      <dgm:spPr/>
      <dgm:t>
        <a:bodyPr/>
        <a:lstStyle/>
        <a:p>
          <a:endParaRPr lang="en-US"/>
        </a:p>
      </dgm:t>
    </dgm:pt>
    <dgm:pt modelId="{F84FC855-3FC8-4476-9260-31F037DF1E66}" type="sibTrans" cxnId="{D2131C49-1F48-46DF-8066-D747EAC21708}">
      <dgm:prSet/>
      <dgm:spPr/>
      <dgm:t>
        <a:bodyPr/>
        <a:lstStyle/>
        <a:p>
          <a:endParaRPr lang="en-US"/>
        </a:p>
      </dgm:t>
    </dgm:pt>
    <dgm:pt modelId="{38F2C964-0B34-47B4-8AEC-E2FCA5437316}">
      <dgm:prSet custT="1"/>
      <dgm:spPr>
        <a:solidFill>
          <a:schemeClr val="accent3">
            <a:lumMod val="60000"/>
            <a:lumOff val="40000"/>
            <a:alpha val="90000"/>
          </a:schemeClr>
        </a:solidFill>
      </dgm:spPr>
      <dgm:t>
        <a:bodyPr/>
        <a:lstStyle/>
        <a:p>
          <a:r>
            <a:rPr lang="en-US" sz="1600" dirty="0"/>
            <a:t>Fine-tune CNN Model</a:t>
          </a:r>
        </a:p>
      </dgm:t>
    </dgm:pt>
    <dgm:pt modelId="{F67F7183-82D6-44AA-B6D0-7263FD3231B3}" type="parTrans" cxnId="{167EEDBD-1B15-4631-9280-AE416927FD41}">
      <dgm:prSet/>
      <dgm:spPr/>
      <dgm:t>
        <a:bodyPr/>
        <a:lstStyle/>
        <a:p>
          <a:endParaRPr lang="en-US"/>
        </a:p>
      </dgm:t>
    </dgm:pt>
    <dgm:pt modelId="{32513ED7-12EC-4F2E-90FC-762AFDED8C7E}" type="sibTrans" cxnId="{167EEDBD-1B15-4631-9280-AE416927FD41}">
      <dgm:prSet/>
      <dgm:spPr/>
      <dgm:t>
        <a:bodyPr/>
        <a:lstStyle/>
        <a:p>
          <a:endParaRPr lang="en-US"/>
        </a:p>
      </dgm:t>
    </dgm:pt>
    <dgm:pt modelId="{7231F34A-6151-4D6F-A47C-FA08E2745106}">
      <dgm:prSet custT="1"/>
      <dgm:spPr/>
      <dgm:t>
        <a:bodyPr/>
        <a:lstStyle/>
        <a:p>
          <a:r>
            <a:rPr lang="en-US" sz="2400" dirty="0"/>
            <a:t>Test and Validate</a:t>
          </a:r>
        </a:p>
      </dgm:t>
    </dgm:pt>
    <dgm:pt modelId="{DC6C69B3-13AF-4F63-9FD9-A0D9CE5EA3F6}" type="parTrans" cxnId="{32442763-4574-4B9C-884C-9349F4C9ADC4}">
      <dgm:prSet/>
      <dgm:spPr/>
      <dgm:t>
        <a:bodyPr/>
        <a:lstStyle/>
        <a:p>
          <a:endParaRPr lang="en-US"/>
        </a:p>
      </dgm:t>
    </dgm:pt>
    <dgm:pt modelId="{C171F2FB-5E6B-45C8-8895-E7FE5AC74F2F}" type="sibTrans" cxnId="{32442763-4574-4B9C-884C-9349F4C9ADC4}">
      <dgm:prSet/>
      <dgm:spPr/>
      <dgm:t>
        <a:bodyPr/>
        <a:lstStyle/>
        <a:p>
          <a:endParaRPr lang="en-US"/>
        </a:p>
      </dgm:t>
    </dgm:pt>
    <dgm:pt modelId="{CF349F1C-9263-4E89-BE34-35F81CA5DC31}">
      <dgm:prSet custT="1"/>
      <dgm:spPr>
        <a:solidFill>
          <a:schemeClr val="accent5">
            <a:lumMod val="60000"/>
            <a:lumOff val="40000"/>
            <a:alpha val="90000"/>
          </a:schemeClr>
        </a:solidFill>
      </dgm:spPr>
      <dgm:t>
        <a:bodyPr/>
        <a:lstStyle/>
        <a:p>
          <a:r>
            <a:rPr lang="en-US" sz="1600" dirty="0"/>
            <a:t>Test and Validate Model</a:t>
          </a:r>
        </a:p>
      </dgm:t>
    </dgm:pt>
    <dgm:pt modelId="{7FCCA9B2-4D8D-4EDC-BBCC-6A91EB5F34BC}" type="parTrans" cxnId="{F7E5A2F8-A4A6-495F-8303-D6E42792FF0D}">
      <dgm:prSet/>
      <dgm:spPr/>
      <dgm:t>
        <a:bodyPr/>
        <a:lstStyle/>
        <a:p>
          <a:endParaRPr lang="en-US"/>
        </a:p>
      </dgm:t>
    </dgm:pt>
    <dgm:pt modelId="{4D309C9A-D674-4341-B776-FC4A2243AB35}" type="sibTrans" cxnId="{F7E5A2F8-A4A6-495F-8303-D6E42792FF0D}">
      <dgm:prSet/>
      <dgm:spPr/>
      <dgm:t>
        <a:bodyPr/>
        <a:lstStyle/>
        <a:p>
          <a:endParaRPr lang="en-US"/>
        </a:p>
      </dgm:t>
    </dgm:pt>
    <dgm:pt modelId="{6201560F-11B5-4CE3-BE7E-148B26074660}">
      <dgm:prSet custT="1"/>
      <dgm:spPr/>
      <dgm:t>
        <a:bodyPr/>
        <a:lstStyle/>
        <a:p>
          <a:r>
            <a:rPr lang="en-US" sz="2400" dirty="0"/>
            <a:t>Integrate</a:t>
          </a:r>
        </a:p>
      </dgm:t>
    </dgm:pt>
    <dgm:pt modelId="{0CC4ECB4-AAE7-4C9C-BD46-CA4ED086426E}" type="parTrans" cxnId="{CB09C830-5102-40D2-ACC3-828407DD31C6}">
      <dgm:prSet/>
      <dgm:spPr/>
      <dgm:t>
        <a:bodyPr/>
        <a:lstStyle/>
        <a:p>
          <a:endParaRPr lang="en-US"/>
        </a:p>
      </dgm:t>
    </dgm:pt>
    <dgm:pt modelId="{FB43FAEE-18FF-4808-BD49-9BFA3DAB67DD}" type="sibTrans" cxnId="{CB09C830-5102-40D2-ACC3-828407DD31C6}">
      <dgm:prSet/>
      <dgm:spPr/>
      <dgm:t>
        <a:bodyPr/>
        <a:lstStyle/>
        <a:p>
          <a:endParaRPr lang="en-US"/>
        </a:p>
      </dgm:t>
    </dgm:pt>
    <dgm:pt modelId="{F4C24762-CDF8-4815-8633-75F900E1DD31}">
      <dgm:prSet custT="1"/>
      <dgm:spPr>
        <a:solidFill>
          <a:schemeClr val="accent1">
            <a:lumMod val="40000"/>
            <a:lumOff val="60000"/>
            <a:alpha val="90000"/>
          </a:schemeClr>
        </a:solidFill>
      </dgm:spPr>
      <dgm:t>
        <a:bodyPr/>
        <a:lstStyle/>
        <a:p>
          <a:r>
            <a:rPr lang="en-US" sz="1200" dirty="0"/>
            <a:t>Integrate </a:t>
          </a:r>
          <a:r>
            <a:rPr lang="en-US" sz="1600" dirty="0"/>
            <a:t>Component</a:t>
          </a:r>
          <a:r>
            <a:rPr lang="en-US" sz="1200" dirty="0"/>
            <a:t> with Business</a:t>
          </a:r>
        </a:p>
      </dgm:t>
    </dgm:pt>
    <dgm:pt modelId="{428899AB-0860-4125-B9A0-947189BA2E4D}" type="parTrans" cxnId="{D6F58E8E-14FA-4B62-883D-33B2BD0FB255}">
      <dgm:prSet/>
      <dgm:spPr/>
      <dgm:t>
        <a:bodyPr/>
        <a:lstStyle/>
        <a:p>
          <a:endParaRPr lang="en-US"/>
        </a:p>
      </dgm:t>
    </dgm:pt>
    <dgm:pt modelId="{CA3333C7-BDB5-4962-BE93-E257AA265D0A}" type="sibTrans" cxnId="{D6F58E8E-14FA-4B62-883D-33B2BD0FB255}">
      <dgm:prSet/>
      <dgm:spPr/>
      <dgm:t>
        <a:bodyPr/>
        <a:lstStyle/>
        <a:p>
          <a:endParaRPr lang="en-US"/>
        </a:p>
      </dgm:t>
    </dgm:pt>
    <dgm:pt modelId="{7FF25242-5297-4C5E-9E13-336380152716}">
      <dgm:prSet custT="1"/>
      <dgm:spPr>
        <a:solidFill>
          <a:schemeClr val="accent6">
            <a:lumMod val="50000"/>
          </a:schemeClr>
        </a:solidFill>
      </dgm:spPr>
      <dgm:t>
        <a:bodyPr/>
        <a:lstStyle/>
        <a:p>
          <a:r>
            <a:rPr lang="en-US" sz="2400" dirty="0"/>
            <a:t>Monitor</a:t>
          </a:r>
        </a:p>
      </dgm:t>
    </dgm:pt>
    <dgm:pt modelId="{61BB936A-1934-473C-97F4-887F42BDA15D}" type="parTrans" cxnId="{349E33D6-39E5-47EA-976C-C77035095AE8}">
      <dgm:prSet/>
      <dgm:spPr/>
      <dgm:t>
        <a:bodyPr/>
        <a:lstStyle/>
        <a:p>
          <a:endParaRPr lang="en-US"/>
        </a:p>
      </dgm:t>
    </dgm:pt>
    <dgm:pt modelId="{DA18FBAE-0279-4105-AC80-7E5F72B51A4C}" type="sibTrans" cxnId="{349E33D6-39E5-47EA-976C-C77035095AE8}">
      <dgm:prSet/>
      <dgm:spPr/>
      <dgm:t>
        <a:bodyPr/>
        <a:lstStyle/>
        <a:p>
          <a:endParaRPr lang="en-US"/>
        </a:p>
      </dgm:t>
    </dgm:pt>
    <dgm:pt modelId="{EB81CB33-996C-47DA-82D2-D7BBDDD34F8F}">
      <dgm:prSet custT="1"/>
      <dgm:spPr>
        <a:solidFill>
          <a:schemeClr val="accent1">
            <a:lumMod val="20000"/>
            <a:lumOff val="80000"/>
            <a:alpha val="90000"/>
          </a:schemeClr>
        </a:solidFill>
      </dgm:spPr>
      <dgm:t>
        <a:bodyPr/>
        <a:lstStyle/>
        <a:p>
          <a:r>
            <a:rPr lang="en-US" sz="1600" dirty="0"/>
            <a:t>Monitor customer feedback and adjust the Emotion Identification Component and customer service protocols as necessary to continually improve the customer experience</a:t>
          </a:r>
        </a:p>
      </dgm:t>
    </dgm:pt>
    <dgm:pt modelId="{79A7B7A1-C38D-4C1A-834A-F7385E3023D0}" type="parTrans" cxnId="{7F7C252A-C937-44EE-87D2-884225C7C749}">
      <dgm:prSet/>
      <dgm:spPr/>
      <dgm:t>
        <a:bodyPr/>
        <a:lstStyle/>
        <a:p>
          <a:endParaRPr lang="en-US"/>
        </a:p>
      </dgm:t>
    </dgm:pt>
    <dgm:pt modelId="{C0C075F7-4798-419A-8948-32E2F5315893}" type="sibTrans" cxnId="{7F7C252A-C937-44EE-87D2-884225C7C749}">
      <dgm:prSet/>
      <dgm:spPr/>
      <dgm:t>
        <a:bodyPr/>
        <a:lstStyle/>
        <a:p>
          <a:endParaRPr lang="en-US"/>
        </a:p>
      </dgm:t>
    </dgm:pt>
    <dgm:pt modelId="{EEF31DB1-1A80-464B-9467-B16A92F6E8A6}" type="pres">
      <dgm:prSet presAssocID="{CBB34E46-FC4D-4D5C-AEE0-BE5980830EB7}" presName="Name0" presStyleCnt="0">
        <dgm:presLayoutVars>
          <dgm:dir/>
          <dgm:animLvl val="lvl"/>
          <dgm:resizeHandles val="exact"/>
        </dgm:presLayoutVars>
      </dgm:prSet>
      <dgm:spPr/>
    </dgm:pt>
    <dgm:pt modelId="{D41EEA63-0094-482A-97F3-7C6FEF1E9077}" type="pres">
      <dgm:prSet presAssocID="{95DD9EF6-6C1F-4656-97A0-094DF90FC400}" presName="linNode" presStyleCnt="0"/>
      <dgm:spPr/>
    </dgm:pt>
    <dgm:pt modelId="{FF7E6497-EBE3-4101-8202-76E44A861E91}" type="pres">
      <dgm:prSet presAssocID="{95DD9EF6-6C1F-4656-97A0-094DF90FC400}" presName="parentText" presStyleLbl="node1" presStyleIdx="0" presStyleCnt="6">
        <dgm:presLayoutVars>
          <dgm:chMax val="1"/>
          <dgm:bulletEnabled val="1"/>
        </dgm:presLayoutVars>
      </dgm:prSet>
      <dgm:spPr/>
    </dgm:pt>
    <dgm:pt modelId="{DCA14B26-72C9-4688-B151-E4508C982771}" type="pres">
      <dgm:prSet presAssocID="{95DD9EF6-6C1F-4656-97A0-094DF90FC400}" presName="descendantText" presStyleLbl="alignAccFollowNode1" presStyleIdx="0" presStyleCnt="6">
        <dgm:presLayoutVars>
          <dgm:bulletEnabled val="1"/>
        </dgm:presLayoutVars>
      </dgm:prSet>
      <dgm:spPr/>
    </dgm:pt>
    <dgm:pt modelId="{113A9D13-DBF0-4509-B4B6-947AE764E752}" type="pres">
      <dgm:prSet presAssocID="{533129F6-218F-4B92-A99E-4CF454FC86CE}" presName="sp" presStyleCnt="0"/>
      <dgm:spPr/>
    </dgm:pt>
    <dgm:pt modelId="{A594BDD2-8D14-44E3-ACA0-36FAED94219C}" type="pres">
      <dgm:prSet presAssocID="{F062FE1A-AD56-4088-9EEE-F54DCDAC84A1}" presName="linNode" presStyleCnt="0"/>
      <dgm:spPr/>
    </dgm:pt>
    <dgm:pt modelId="{B4EC1DF0-1472-452B-BAA3-80BA25F489F6}" type="pres">
      <dgm:prSet presAssocID="{F062FE1A-AD56-4088-9EEE-F54DCDAC84A1}" presName="parentText" presStyleLbl="node1" presStyleIdx="1" presStyleCnt="6">
        <dgm:presLayoutVars>
          <dgm:chMax val="1"/>
          <dgm:bulletEnabled val="1"/>
        </dgm:presLayoutVars>
      </dgm:prSet>
      <dgm:spPr/>
    </dgm:pt>
    <dgm:pt modelId="{A4739DA0-4749-4A3F-AE5B-06189461539D}" type="pres">
      <dgm:prSet presAssocID="{F062FE1A-AD56-4088-9EEE-F54DCDAC84A1}" presName="descendantText" presStyleLbl="alignAccFollowNode1" presStyleIdx="1" presStyleCnt="6">
        <dgm:presLayoutVars>
          <dgm:bulletEnabled val="1"/>
        </dgm:presLayoutVars>
      </dgm:prSet>
      <dgm:spPr/>
    </dgm:pt>
    <dgm:pt modelId="{2BF9064B-64F4-44EE-9816-26868AB97707}" type="pres">
      <dgm:prSet presAssocID="{6547C400-00E6-46E6-97FB-F3DB7672E4FF}" presName="sp" presStyleCnt="0"/>
      <dgm:spPr/>
    </dgm:pt>
    <dgm:pt modelId="{728438BE-BF87-4C30-8C5A-4EDF42B9E75C}" type="pres">
      <dgm:prSet presAssocID="{AA26EB7D-C879-4B12-93DB-D5967F43C320}" presName="linNode" presStyleCnt="0"/>
      <dgm:spPr/>
    </dgm:pt>
    <dgm:pt modelId="{5118D894-F194-4C8D-86CD-3A20E8850BE9}" type="pres">
      <dgm:prSet presAssocID="{AA26EB7D-C879-4B12-93DB-D5967F43C320}" presName="parentText" presStyleLbl="node1" presStyleIdx="2" presStyleCnt="6">
        <dgm:presLayoutVars>
          <dgm:chMax val="1"/>
          <dgm:bulletEnabled val="1"/>
        </dgm:presLayoutVars>
      </dgm:prSet>
      <dgm:spPr/>
    </dgm:pt>
    <dgm:pt modelId="{AD6FD690-8726-439F-9AA3-46D786A54F59}" type="pres">
      <dgm:prSet presAssocID="{AA26EB7D-C879-4B12-93DB-D5967F43C320}" presName="descendantText" presStyleLbl="alignAccFollowNode1" presStyleIdx="2" presStyleCnt="6">
        <dgm:presLayoutVars>
          <dgm:bulletEnabled val="1"/>
        </dgm:presLayoutVars>
      </dgm:prSet>
      <dgm:spPr/>
    </dgm:pt>
    <dgm:pt modelId="{DBEBB7CE-1FE1-48D8-B9B9-A34123DB4CB7}" type="pres">
      <dgm:prSet presAssocID="{F84FC855-3FC8-4476-9260-31F037DF1E66}" presName="sp" presStyleCnt="0"/>
      <dgm:spPr/>
    </dgm:pt>
    <dgm:pt modelId="{ECFB58D8-E647-4D1D-B7D6-CE79B2AEC0CF}" type="pres">
      <dgm:prSet presAssocID="{7231F34A-6151-4D6F-A47C-FA08E2745106}" presName="linNode" presStyleCnt="0"/>
      <dgm:spPr/>
    </dgm:pt>
    <dgm:pt modelId="{3EB6E66F-0209-42A3-8AAF-7BE120F2D017}" type="pres">
      <dgm:prSet presAssocID="{7231F34A-6151-4D6F-A47C-FA08E2745106}" presName="parentText" presStyleLbl="node1" presStyleIdx="3" presStyleCnt="6">
        <dgm:presLayoutVars>
          <dgm:chMax val="1"/>
          <dgm:bulletEnabled val="1"/>
        </dgm:presLayoutVars>
      </dgm:prSet>
      <dgm:spPr/>
    </dgm:pt>
    <dgm:pt modelId="{8F1ADBBE-349F-4D88-9A82-4A5B6785661E}" type="pres">
      <dgm:prSet presAssocID="{7231F34A-6151-4D6F-A47C-FA08E2745106}" presName="descendantText" presStyleLbl="alignAccFollowNode1" presStyleIdx="3" presStyleCnt="6">
        <dgm:presLayoutVars>
          <dgm:bulletEnabled val="1"/>
        </dgm:presLayoutVars>
      </dgm:prSet>
      <dgm:spPr/>
    </dgm:pt>
    <dgm:pt modelId="{163F7183-5454-462C-9FF1-26E0CB185232}" type="pres">
      <dgm:prSet presAssocID="{C171F2FB-5E6B-45C8-8895-E7FE5AC74F2F}" presName="sp" presStyleCnt="0"/>
      <dgm:spPr/>
    </dgm:pt>
    <dgm:pt modelId="{0710E9E8-50EA-46AE-BE47-83CB128F5B43}" type="pres">
      <dgm:prSet presAssocID="{6201560F-11B5-4CE3-BE7E-148B26074660}" presName="linNode" presStyleCnt="0"/>
      <dgm:spPr/>
    </dgm:pt>
    <dgm:pt modelId="{9331A1C1-DB95-4CFA-A652-31865E8B9727}" type="pres">
      <dgm:prSet presAssocID="{6201560F-11B5-4CE3-BE7E-148B26074660}" presName="parentText" presStyleLbl="node1" presStyleIdx="4" presStyleCnt="6">
        <dgm:presLayoutVars>
          <dgm:chMax val="1"/>
          <dgm:bulletEnabled val="1"/>
        </dgm:presLayoutVars>
      </dgm:prSet>
      <dgm:spPr/>
    </dgm:pt>
    <dgm:pt modelId="{F1BDEAED-8D80-42B0-BF93-EF747D26BD53}" type="pres">
      <dgm:prSet presAssocID="{6201560F-11B5-4CE3-BE7E-148B26074660}" presName="descendantText" presStyleLbl="alignAccFollowNode1" presStyleIdx="4" presStyleCnt="6">
        <dgm:presLayoutVars>
          <dgm:bulletEnabled val="1"/>
        </dgm:presLayoutVars>
      </dgm:prSet>
      <dgm:spPr/>
    </dgm:pt>
    <dgm:pt modelId="{367691DA-D571-4461-9FC6-F6CE847D4C09}" type="pres">
      <dgm:prSet presAssocID="{FB43FAEE-18FF-4808-BD49-9BFA3DAB67DD}" presName="sp" presStyleCnt="0"/>
      <dgm:spPr/>
    </dgm:pt>
    <dgm:pt modelId="{F9208644-0E4D-4708-8C49-ABE54B9D72B5}" type="pres">
      <dgm:prSet presAssocID="{7FF25242-5297-4C5E-9E13-336380152716}" presName="linNode" presStyleCnt="0"/>
      <dgm:spPr/>
    </dgm:pt>
    <dgm:pt modelId="{69A37DDE-7021-4D64-8E13-0E4F73D8592F}" type="pres">
      <dgm:prSet presAssocID="{7FF25242-5297-4C5E-9E13-336380152716}" presName="parentText" presStyleLbl="node1" presStyleIdx="5" presStyleCnt="6">
        <dgm:presLayoutVars>
          <dgm:chMax val="1"/>
          <dgm:bulletEnabled val="1"/>
        </dgm:presLayoutVars>
      </dgm:prSet>
      <dgm:spPr/>
    </dgm:pt>
    <dgm:pt modelId="{B871C690-76B3-4BA2-AB81-2D918F8CDF9F}" type="pres">
      <dgm:prSet presAssocID="{7FF25242-5297-4C5E-9E13-336380152716}" presName="descendantText" presStyleLbl="alignAccFollowNode1" presStyleIdx="5" presStyleCnt="6" custScaleY="193233">
        <dgm:presLayoutVars>
          <dgm:bulletEnabled val="1"/>
        </dgm:presLayoutVars>
      </dgm:prSet>
      <dgm:spPr/>
    </dgm:pt>
  </dgm:ptLst>
  <dgm:cxnLst>
    <dgm:cxn modelId="{7F7C252A-C937-44EE-87D2-884225C7C749}" srcId="{7FF25242-5297-4C5E-9E13-336380152716}" destId="{EB81CB33-996C-47DA-82D2-D7BBDDD34F8F}" srcOrd="0" destOrd="0" parTransId="{79A7B7A1-C38D-4C1A-834A-F7385E3023D0}" sibTransId="{C0C075F7-4798-419A-8948-32E2F5315893}"/>
    <dgm:cxn modelId="{CB09C830-5102-40D2-ACC3-828407DD31C6}" srcId="{CBB34E46-FC4D-4D5C-AEE0-BE5980830EB7}" destId="{6201560F-11B5-4CE3-BE7E-148B26074660}" srcOrd="4" destOrd="0" parTransId="{0CC4ECB4-AAE7-4C9C-BD46-CA4ED086426E}" sibTransId="{FB43FAEE-18FF-4808-BD49-9BFA3DAB67DD}"/>
    <dgm:cxn modelId="{0AFD715E-AADB-458B-8DA5-5A34E8EBD273}" type="presOf" srcId="{7FF25242-5297-4C5E-9E13-336380152716}" destId="{69A37DDE-7021-4D64-8E13-0E4F73D8592F}" srcOrd="0" destOrd="0" presId="urn:microsoft.com/office/officeart/2005/8/layout/vList5"/>
    <dgm:cxn modelId="{32442763-4574-4B9C-884C-9349F4C9ADC4}" srcId="{CBB34E46-FC4D-4D5C-AEE0-BE5980830EB7}" destId="{7231F34A-6151-4D6F-A47C-FA08E2745106}" srcOrd="3" destOrd="0" parTransId="{DC6C69B3-13AF-4F63-9FD9-A0D9CE5EA3F6}" sibTransId="{C171F2FB-5E6B-45C8-8895-E7FE5AC74F2F}"/>
    <dgm:cxn modelId="{D2131C49-1F48-46DF-8066-D747EAC21708}" srcId="{CBB34E46-FC4D-4D5C-AEE0-BE5980830EB7}" destId="{AA26EB7D-C879-4B12-93DB-D5967F43C320}" srcOrd="2" destOrd="0" parTransId="{C9052698-1EB0-43D3-82D7-7D6BDBB17666}" sibTransId="{F84FC855-3FC8-4476-9260-31F037DF1E66}"/>
    <dgm:cxn modelId="{F3095549-FA67-40D4-8F9D-83E2BE67B384}" type="presOf" srcId="{F4C24762-CDF8-4815-8633-75F900E1DD31}" destId="{F1BDEAED-8D80-42B0-BF93-EF747D26BD53}" srcOrd="0" destOrd="0" presId="urn:microsoft.com/office/officeart/2005/8/layout/vList5"/>
    <dgm:cxn modelId="{55052083-49A0-4B93-881B-53F75E064AA6}" type="presOf" srcId="{F062FE1A-AD56-4088-9EEE-F54DCDAC84A1}" destId="{B4EC1DF0-1472-452B-BAA3-80BA25F489F6}" srcOrd="0" destOrd="0" presId="urn:microsoft.com/office/officeart/2005/8/layout/vList5"/>
    <dgm:cxn modelId="{D6F58E8E-14FA-4B62-883D-33B2BD0FB255}" srcId="{6201560F-11B5-4CE3-BE7E-148B26074660}" destId="{F4C24762-CDF8-4815-8633-75F900E1DD31}" srcOrd="0" destOrd="0" parTransId="{428899AB-0860-4125-B9A0-947189BA2E4D}" sibTransId="{CA3333C7-BDB5-4962-BE93-E257AA265D0A}"/>
    <dgm:cxn modelId="{A096BC99-6AC5-4152-8F72-97692F94F08C}" type="presOf" srcId="{CBB34E46-FC4D-4D5C-AEE0-BE5980830EB7}" destId="{EEF31DB1-1A80-464B-9467-B16A92F6E8A6}" srcOrd="0" destOrd="0" presId="urn:microsoft.com/office/officeart/2005/8/layout/vList5"/>
    <dgm:cxn modelId="{932D86A2-2AFF-4234-9DD7-E91FC30CFEA9}" type="presOf" srcId="{7231F34A-6151-4D6F-A47C-FA08E2745106}" destId="{3EB6E66F-0209-42A3-8AAF-7BE120F2D017}" srcOrd="0" destOrd="0" presId="urn:microsoft.com/office/officeart/2005/8/layout/vList5"/>
    <dgm:cxn modelId="{167EEDBD-1B15-4631-9280-AE416927FD41}" srcId="{AA26EB7D-C879-4B12-93DB-D5967F43C320}" destId="{38F2C964-0B34-47B4-8AEC-E2FCA5437316}" srcOrd="0" destOrd="0" parTransId="{F67F7183-82D6-44AA-B6D0-7263FD3231B3}" sibTransId="{32513ED7-12EC-4F2E-90FC-762AFDED8C7E}"/>
    <dgm:cxn modelId="{45DBFFBD-ABCB-4E91-83EB-72CD3263926F}" srcId="{CBB34E46-FC4D-4D5C-AEE0-BE5980830EB7}" destId="{F062FE1A-AD56-4088-9EEE-F54DCDAC84A1}" srcOrd="1" destOrd="0" parTransId="{89B4D1EE-38D6-40E9-8449-E882AED3AE00}" sibTransId="{6547C400-00E6-46E6-97FB-F3DB7672E4FF}"/>
    <dgm:cxn modelId="{42D0CEC9-B076-418C-87D9-C14E82E8E8A3}" type="presOf" srcId="{A79DB3D7-6716-4790-B75B-AFB1FB043CDA}" destId="{DCA14B26-72C9-4688-B151-E4508C982771}" srcOrd="0" destOrd="0" presId="urn:microsoft.com/office/officeart/2005/8/layout/vList5"/>
    <dgm:cxn modelId="{C5C196CF-86F5-4A63-9CB7-DD3E28B0CDF5}" type="presOf" srcId="{95DD9EF6-6C1F-4656-97A0-094DF90FC400}" destId="{FF7E6497-EBE3-4101-8202-76E44A861E91}" srcOrd="0" destOrd="0" presId="urn:microsoft.com/office/officeart/2005/8/layout/vList5"/>
    <dgm:cxn modelId="{C25A49D2-8623-402F-9E47-258F03D7DCB4}" srcId="{F062FE1A-AD56-4088-9EEE-F54DCDAC84A1}" destId="{02F4DC61-FED0-45B7-B7FD-21189CC2E060}" srcOrd="0" destOrd="0" parTransId="{C210C276-F9D6-4A96-826C-53B952048D21}" sibTransId="{46D80ECD-856D-403C-A82F-73CA3D5A2424}"/>
    <dgm:cxn modelId="{471A6AD2-866D-4DF8-B94E-B31136D74645}" srcId="{95DD9EF6-6C1F-4656-97A0-094DF90FC400}" destId="{A79DB3D7-6716-4790-B75B-AFB1FB043CDA}" srcOrd="0" destOrd="0" parTransId="{F89A856B-A464-4DCE-9871-56F7754C52B4}" sibTransId="{90650073-7328-4029-B5ED-F914002D6EDB}"/>
    <dgm:cxn modelId="{CD008BD5-75EC-4B82-885D-451EEC08FBB5}" type="presOf" srcId="{AA26EB7D-C879-4B12-93DB-D5967F43C320}" destId="{5118D894-F194-4C8D-86CD-3A20E8850BE9}" srcOrd="0" destOrd="0" presId="urn:microsoft.com/office/officeart/2005/8/layout/vList5"/>
    <dgm:cxn modelId="{349E33D6-39E5-47EA-976C-C77035095AE8}" srcId="{CBB34E46-FC4D-4D5C-AEE0-BE5980830EB7}" destId="{7FF25242-5297-4C5E-9E13-336380152716}" srcOrd="5" destOrd="0" parTransId="{61BB936A-1934-473C-97F4-887F42BDA15D}" sibTransId="{DA18FBAE-0279-4105-AC80-7E5F72B51A4C}"/>
    <dgm:cxn modelId="{D7C476D9-DDE1-4AB4-A6C4-C8DA41C8E88D}" type="presOf" srcId="{6201560F-11B5-4CE3-BE7E-148B26074660}" destId="{9331A1C1-DB95-4CFA-A652-31865E8B9727}" srcOrd="0" destOrd="0" presId="urn:microsoft.com/office/officeart/2005/8/layout/vList5"/>
    <dgm:cxn modelId="{E9437ADD-6DE0-46D6-B907-F512D53DB23D}" type="presOf" srcId="{CF349F1C-9263-4E89-BE34-35F81CA5DC31}" destId="{8F1ADBBE-349F-4D88-9A82-4A5B6785661E}" srcOrd="0" destOrd="0" presId="urn:microsoft.com/office/officeart/2005/8/layout/vList5"/>
    <dgm:cxn modelId="{2C348AEB-6994-4357-9B37-FD834D681881}" type="presOf" srcId="{38F2C964-0B34-47B4-8AEC-E2FCA5437316}" destId="{AD6FD690-8726-439F-9AA3-46D786A54F59}" srcOrd="0" destOrd="0" presId="urn:microsoft.com/office/officeart/2005/8/layout/vList5"/>
    <dgm:cxn modelId="{EA1B73F6-3653-4C76-AE94-0819CBBC792C}" type="presOf" srcId="{EB81CB33-996C-47DA-82D2-D7BBDDD34F8F}" destId="{B871C690-76B3-4BA2-AB81-2D918F8CDF9F}" srcOrd="0" destOrd="0" presId="urn:microsoft.com/office/officeart/2005/8/layout/vList5"/>
    <dgm:cxn modelId="{4F7D80F6-F796-4A09-9AA3-C913DE7816AD}" type="presOf" srcId="{02F4DC61-FED0-45B7-B7FD-21189CC2E060}" destId="{A4739DA0-4749-4A3F-AE5B-06189461539D}" srcOrd="0" destOrd="0" presId="urn:microsoft.com/office/officeart/2005/8/layout/vList5"/>
    <dgm:cxn modelId="{F7E5A2F8-A4A6-495F-8303-D6E42792FF0D}" srcId="{7231F34A-6151-4D6F-A47C-FA08E2745106}" destId="{CF349F1C-9263-4E89-BE34-35F81CA5DC31}" srcOrd="0" destOrd="0" parTransId="{7FCCA9B2-4D8D-4EDC-BBCC-6A91EB5F34BC}" sibTransId="{4D309C9A-D674-4341-B776-FC4A2243AB35}"/>
    <dgm:cxn modelId="{5DEFBDFB-8747-4A1A-BB8F-B585972DDB6E}" srcId="{CBB34E46-FC4D-4D5C-AEE0-BE5980830EB7}" destId="{95DD9EF6-6C1F-4656-97A0-094DF90FC400}" srcOrd="0" destOrd="0" parTransId="{43412900-C003-402D-98C4-B67CEBE0EAEF}" sibTransId="{533129F6-218F-4B92-A99E-4CF454FC86CE}"/>
    <dgm:cxn modelId="{B03081B2-F550-4943-A2E1-1D8675D7A9A4}" type="presParOf" srcId="{EEF31DB1-1A80-464B-9467-B16A92F6E8A6}" destId="{D41EEA63-0094-482A-97F3-7C6FEF1E9077}" srcOrd="0" destOrd="0" presId="urn:microsoft.com/office/officeart/2005/8/layout/vList5"/>
    <dgm:cxn modelId="{863EAEC0-5A9D-4994-A1D7-92E0B2477B46}" type="presParOf" srcId="{D41EEA63-0094-482A-97F3-7C6FEF1E9077}" destId="{FF7E6497-EBE3-4101-8202-76E44A861E91}" srcOrd="0" destOrd="0" presId="urn:microsoft.com/office/officeart/2005/8/layout/vList5"/>
    <dgm:cxn modelId="{9A675838-CCBE-42CD-A4BD-BCB8CAB37501}" type="presParOf" srcId="{D41EEA63-0094-482A-97F3-7C6FEF1E9077}" destId="{DCA14B26-72C9-4688-B151-E4508C982771}" srcOrd="1" destOrd="0" presId="urn:microsoft.com/office/officeart/2005/8/layout/vList5"/>
    <dgm:cxn modelId="{1EBFE556-DBC6-4F90-9A1F-5141AC2DB6F2}" type="presParOf" srcId="{EEF31DB1-1A80-464B-9467-B16A92F6E8A6}" destId="{113A9D13-DBF0-4509-B4B6-947AE764E752}" srcOrd="1" destOrd="0" presId="urn:microsoft.com/office/officeart/2005/8/layout/vList5"/>
    <dgm:cxn modelId="{956524D0-8D96-44D5-80B5-6DCCF96C28FD}" type="presParOf" srcId="{EEF31DB1-1A80-464B-9467-B16A92F6E8A6}" destId="{A594BDD2-8D14-44E3-ACA0-36FAED94219C}" srcOrd="2" destOrd="0" presId="urn:microsoft.com/office/officeart/2005/8/layout/vList5"/>
    <dgm:cxn modelId="{E509951D-2064-4E4E-BDC4-4CF6799E8D1F}" type="presParOf" srcId="{A594BDD2-8D14-44E3-ACA0-36FAED94219C}" destId="{B4EC1DF0-1472-452B-BAA3-80BA25F489F6}" srcOrd="0" destOrd="0" presId="urn:microsoft.com/office/officeart/2005/8/layout/vList5"/>
    <dgm:cxn modelId="{47E0F27C-9580-4984-A70C-80A9463BC2BE}" type="presParOf" srcId="{A594BDD2-8D14-44E3-ACA0-36FAED94219C}" destId="{A4739DA0-4749-4A3F-AE5B-06189461539D}" srcOrd="1" destOrd="0" presId="urn:microsoft.com/office/officeart/2005/8/layout/vList5"/>
    <dgm:cxn modelId="{BBCBE2E3-2FC8-4646-A78C-BED1DA8EB029}" type="presParOf" srcId="{EEF31DB1-1A80-464B-9467-B16A92F6E8A6}" destId="{2BF9064B-64F4-44EE-9816-26868AB97707}" srcOrd="3" destOrd="0" presId="urn:microsoft.com/office/officeart/2005/8/layout/vList5"/>
    <dgm:cxn modelId="{A40320B0-E72A-4F7A-A6D5-6C3DEE2D6BF8}" type="presParOf" srcId="{EEF31DB1-1A80-464B-9467-B16A92F6E8A6}" destId="{728438BE-BF87-4C30-8C5A-4EDF42B9E75C}" srcOrd="4" destOrd="0" presId="urn:microsoft.com/office/officeart/2005/8/layout/vList5"/>
    <dgm:cxn modelId="{4B3C7DEF-5B5C-4254-B7D1-90B441CB97AC}" type="presParOf" srcId="{728438BE-BF87-4C30-8C5A-4EDF42B9E75C}" destId="{5118D894-F194-4C8D-86CD-3A20E8850BE9}" srcOrd="0" destOrd="0" presId="urn:microsoft.com/office/officeart/2005/8/layout/vList5"/>
    <dgm:cxn modelId="{16C9E904-9694-4DC8-B4AD-D93E36471AA1}" type="presParOf" srcId="{728438BE-BF87-4C30-8C5A-4EDF42B9E75C}" destId="{AD6FD690-8726-439F-9AA3-46D786A54F59}" srcOrd="1" destOrd="0" presId="urn:microsoft.com/office/officeart/2005/8/layout/vList5"/>
    <dgm:cxn modelId="{75402B1D-B203-409D-8865-97A1C9D7AE7B}" type="presParOf" srcId="{EEF31DB1-1A80-464B-9467-B16A92F6E8A6}" destId="{DBEBB7CE-1FE1-48D8-B9B9-A34123DB4CB7}" srcOrd="5" destOrd="0" presId="urn:microsoft.com/office/officeart/2005/8/layout/vList5"/>
    <dgm:cxn modelId="{F54C20B1-1035-4ADB-8CD9-E284FE62B9C0}" type="presParOf" srcId="{EEF31DB1-1A80-464B-9467-B16A92F6E8A6}" destId="{ECFB58D8-E647-4D1D-B7D6-CE79B2AEC0CF}" srcOrd="6" destOrd="0" presId="urn:microsoft.com/office/officeart/2005/8/layout/vList5"/>
    <dgm:cxn modelId="{A3EA62DA-48D8-4034-A61D-3CB532514B87}" type="presParOf" srcId="{ECFB58D8-E647-4D1D-B7D6-CE79B2AEC0CF}" destId="{3EB6E66F-0209-42A3-8AAF-7BE120F2D017}" srcOrd="0" destOrd="0" presId="urn:microsoft.com/office/officeart/2005/8/layout/vList5"/>
    <dgm:cxn modelId="{22A109E4-FDEC-4FB4-AEBE-C3FE070ACF71}" type="presParOf" srcId="{ECFB58D8-E647-4D1D-B7D6-CE79B2AEC0CF}" destId="{8F1ADBBE-349F-4D88-9A82-4A5B6785661E}" srcOrd="1" destOrd="0" presId="urn:microsoft.com/office/officeart/2005/8/layout/vList5"/>
    <dgm:cxn modelId="{37FA989D-30AA-4A54-BE10-004ECD4B37B2}" type="presParOf" srcId="{EEF31DB1-1A80-464B-9467-B16A92F6E8A6}" destId="{163F7183-5454-462C-9FF1-26E0CB185232}" srcOrd="7" destOrd="0" presId="urn:microsoft.com/office/officeart/2005/8/layout/vList5"/>
    <dgm:cxn modelId="{1D0380DB-0415-45D8-83FE-C62C490B90B6}" type="presParOf" srcId="{EEF31DB1-1A80-464B-9467-B16A92F6E8A6}" destId="{0710E9E8-50EA-46AE-BE47-83CB128F5B43}" srcOrd="8" destOrd="0" presId="urn:microsoft.com/office/officeart/2005/8/layout/vList5"/>
    <dgm:cxn modelId="{244E505C-0B6B-4FC6-80E1-9EF59008633B}" type="presParOf" srcId="{0710E9E8-50EA-46AE-BE47-83CB128F5B43}" destId="{9331A1C1-DB95-4CFA-A652-31865E8B9727}" srcOrd="0" destOrd="0" presId="urn:microsoft.com/office/officeart/2005/8/layout/vList5"/>
    <dgm:cxn modelId="{88D65AD5-54E2-41B3-8B82-048F1D3D1D5E}" type="presParOf" srcId="{0710E9E8-50EA-46AE-BE47-83CB128F5B43}" destId="{F1BDEAED-8D80-42B0-BF93-EF747D26BD53}" srcOrd="1" destOrd="0" presId="urn:microsoft.com/office/officeart/2005/8/layout/vList5"/>
    <dgm:cxn modelId="{73EB1738-A386-496C-B54F-86138B053DB9}" type="presParOf" srcId="{EEF31DB1-1A80-464B-9467-B16A92F6E8A6}" destId="{367691DA-D571-4461-9FC6-F6CE847D4C09}" srcOrd="9" destOrd="0" presId="urn:microsoft.com/office/officeart/2005/8/layout/vList5"/>
    <dgm:cxn modelId="{53C55DF2-EAEA-4169-8D74-57FD8FC4FC6C}" type="presParOf" srcId="{EEF31DB1-1A80-464B-9467-B16A92F6E8A6}" destId="{F9208644-0E4D-4708-8C49-ABE54B9D72B5}" srcOrd="10" destOrd="0" presId="urn:microsoft.com/office/officeart/2005/8/layout/vList5"/>
    <dgm:cxn modelId="{A7CE6B62-BDE9-4D88-82AA-9BF305B05D9E}" type="presParOf" srcId="{F9208644-0E4D-4708-8C49-ABE54B9D72B5}" destId="{69A37DDE-7021-4D64-8E13-0E4F73D8592F}" srcOrd="0" destOrd="0" presId="urn:microsoft.com/office/officeart/2005/8/layout/vList5"/>
    <dgm:cxn modelId="{2F948AF0-2767-42F3-BE70-340DD9ED0565}" type="presParOf" srcId="{F9208644-0E4D-4708-8C49-ABE54B9D72B5}" destId="{B871C690-76B3-4BA2-AB81-2D918F8CDF9F}"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D6C6E1F-7A8B-435D-B050-8F09908DFB73}"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E3309279-9FC2-471D-8660-2FF7EC8F3521}">
      <dgm:prSet/>
      <dgm:spPr/>
      <dgm:t>
        <a:bodyPr/>
        <a:lstStyle/>
        <a:p>
          <a:pPr>
            <a:lnSpc>
              <a:spcPct val="100000"/>
            </a:lnSpc>
          </a:pPr>
          <a:r>
            <a:rPr lang="en-US"/>
            <a:t>happy</a:t>
          </a:r>
        </a:p>
      </dgm:t>
    </dgm:pt>
    <dgm:pt modelId="{1D032C6F-F84E-4399-9298-2F0772418436}" type="parTrans" cxnId="{91D41FD4-B4B1-4614-BDF9-76CCE0EDF791}">
      <dgm:prSet/>
      <dgm:spPr/>
      <dgm:t>
        <a:bodyPr/>
        <a:lstStyle/>
        <a:p>
          <a:endParaRPr lang="en-US"/>
        </a:p>
      </dgm:t>
    </dgm:pt>
    <dgm:pt modelId="{F2748EE9-FEB6-4A21-864B-1101081676E3}" type="sibTrans" cxnId="{91D41FD4-B4B1-4614-BDF9-76CCE0EDF791}">
      <dgm:prSet/>
      <dgm:spPr/>
      <dgm:t>
        <a:bodyPr/>
        <a:lstStyle/>
        <a:p>
          <a:endParaRPr lang="en-US"/>
        </a:p>
      </dgm:t>
    </dgm:pt>
    <dgm:pt modelId="{C4C04E48-A851-4954-BD10-383CC2538A81}">
      <dgm:prSet/>
      <dgm:spPr/>
      <dgm:t>
        <a:bodyPr/>
        <a:lstStyle/>
        <a:p>
          <a:pPr>
            <a:lnSpc>
              <a:spcPct val="100000"/>
            </a:lnSpc>
          </a:pPr>
          <a:r>
            <a:rPr lang="en-US"/>
            <a:t>sad</a:t>
          </a:r>
        </a:p>
      </dgm:t>
    </dgm:pt>
    <dgm:pt modelId="{24F4195C-4BB6-426D-A1B5-0803D9D9CD91}" type="parTrans" cxnId="{8EC92B6A-8B4D-4D96-B457-6B25AC8FF653}">
      <dgm:prSet/>
      <dgm:spPr/>
      <dgm:t>
        <a:bodyPr/>
        <a:lstStyle/>
        <a:p>
          <a:endParaRPr lang="en-US"/>
        </a:p>
      </dgm:t>
    </dgm:pt>
    <dgm:pt modelId="{D532C8F6-52B8-4530-BB67-0C7A67C8E12E}" type="sibTrans" cxnId="{8EC92B6A-8B4D-4D96-B457-6B25AC8FF653}">
      <dgm:prSet/>
      <dgm:spPr/>
      <dgm:t>
        <a:bodyPr/>
        <a:lstStyle/>
        <a:p>
          <a:endParaRPr lang="en-US"/>
        </a:p>
      </dgm:t>
    </dgm:pt>
    <dgm:pt modelId="{3D962BFE-0C75-4027-88BF-B84ACF9C92EE}">
      <dgm:prSet/>
      <dgm:spPr/>
      <dgm:t>
        <a:bodyPr/>
        <a:lstStyle/>
        <a:p>
          <a:pPr>
            <a:lnSpc>
              <a:spcPct val="100000"/>
            </a:lnSpc>
          </a:pPr>
          <a:r>
            <a:rPr lang="en-US"/>
            <a:t>natural</a:t>
          </a:r>
        </a:p>
      </dgm:t>
    </dgm:pt>
    <dgm:pt modelId="{46DF1F98-489A-48BD-B4E5-4B8DCDB66764}" type="parTrans" cxnId="{A85F8E20-947A-498C-A0E8-072ED98D0FD8}">
      <dgm:prSet/>
      <dgm:spPr/>
      <dgm:t>
        <a:bodyPr/>
        <a:lstStyle/>
        <a:p>
          <a:endParaRPr lang="en-US"/>
        </a:p>
      </dgm:t>
    </dgm:pt>
    <dgm:pt modelId="{02694FD8-7E7F-4B58-979C-CADF0E9E1C5B}" type="sibTrans" cxnId="{A85F8E20-947A-498C-A0E8-072ED98D0FD8}">
      <dgm:prSet/>
      <dgm:spPr/>
      <dgm:t>
        <a:bodyPr/>
        <a:lstStyle/>
        <a:p>
          <a:endParaRPr lang="en-US"/>
        </a:p>
      </dgm:t>
    </dgm:pt>
    <dgm:pt modelId="{235A1F12-FFBB-4E84-85CB-87C318A6EA84}">
      <dgm:prSet/>
      <dgm:spPr/>
      <dgm:t>
        <a:bodyPr/>
        <a:lstStyle/>
        <a:p>
          <a:pPr>
            <a:lnSpc>
              <a:spcPct val="100000"/>
            </a:lnSpc>
          </a:pPr>
          <a:r>
            <a:rPr lang="en-US"/>
            <a:t>Disgusted</a:t>
          </a:r>
        </a:p>
      </dgm:t>
    </dgm:pt>
    <dgm:pt modelId="{59849CB4-024A-46D1-8640-74DA68EC8F54}" type="parTrans" cxnId="{0C0B8CDA-2E80-4A03-90E2-7CF16017A730}">
      <dgm:prSet/>
      <dgm:spPr/>
      <dgm:t>
        <a:bodyPr/>
        <a:lstStyle/>
        <a:p>
          <a:endParaRPr lang="en-US"/>
        </a:p>
      </dgm:t>
    </dgm:pt>
    <dgm:pt modelId="{4B7D207A-9432-436A-AFA2-D92F86B662C8}" type="sibTrans" cxnId="{0C0B8CDA-2E80-4A03-90E2-7CF16017A730}">
      <dgm:prSet/>
      <dgm:spPr/>
      <dgm:t>
        <a:bodyPr/>
        <a:lstStyle/>
        <a:p>
          <a:endParaRPr lang="en-US"/>
        </a:p>
      </dgm:t>
    </dgm:pt>
    <dgm:pt modelId="{70827A55-E700-40DD-8796-7631E2BA8278}">
      <dgm:prSet/>
      <dgm:spPr/>
      <dgm:t>
        <a:bodyPr/>
        <a:lstStyle/>
        <a:p>
          <a:pPr>
            <a:lnSpc>
              <a:spcPct val="100000"/>
            </a:lnSpc>
          </a:pPr>
          <a:r>
            <a:rPr lang="en-US"/>
            <a:t>Surprise</a:t>
          </a:r>
        </a:p>
      </dgm:t>
    </dgm:pt>
    <dgm:pt modelId="{CA77CD81-4645-423B-8711-9E987034A064}" type="parTrans" cxnId="{ABB5EFE0-9B02-4D46-AA6F-ABB2F2D46C6B}">
      <dgm:prSet/>
      <dgm:spPr/>
      <dgm:t>
        <a:bodyPr/>
        <a:lstStyle/>
        <a:p>
          <a:endParaRPr lang="en-US"/>
        </a:p>
      </dgm:t>
    </dgm:pt>
    <dgm:pt modelId="{E58B70BC-B0C9-4455-8CC4-E29E4DD7CF49}" type="sibTrans" cxnId="{ABB5EFE0-9B02-4D46-AA6F-ABB2F2D46C6B}">
      <dgm:prSet/>
      <dgm:spPr/>
      <dgm:t>
        <a:bodyPr/>
        <a:lstStyle/>
        <a:p>
          <a:endParaRPr lang="en-US"/>
        </a:p>
      </dgm:t>
    </dgm:pt>
    <dgm:pt modelId="{ADB96688-04E2-4FEF-A103-6D5463BC5DA5}" type="pres">
      <dgm:prSet presAssocID="{FD6C6E1F-7A8B-435D-B050-8F09908DFB73}" presName="root" presStyleCnt="0">
        <dgm:presLayoutVars>
          <dgm:dir/>
          <dgm:resizeHandles val="exact"/>
        </dgm:presLayoutVars>
      </dgm:prSet>
      <dgm:spPr/>
    </dgm:pt>
    <dgm:pt modelId="{65129B4B-E252-482D-AA35-9F1EDA43A86D}" type="pres">
      <dgm:prSet presAssocID="{E3309279-9FC2-471D-8660-2FF7EC8F3521}" presName="compNode" presStyleCnt="0"/>
      <dgm:spPr/>
    </dgm:pt>
    <dgm:pt modelId="{55821545-78E0-4CB6-8BF8-21FEE4E41B83}" type="pres">
      <dgm:prSet presAssocID="{E3309279-9FC2-471D-8660-2FF7EC8F3521}"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unglasses Face Outline"/>
        </a:ext>
      </dgm:extLst>
    </dgm:pt>
    <dgm:pt modelId="{6F847D49-8217-48B4-9CEF-68760DAB1F0F}" type="pres">
      <dgm:prSet presAssocID="{E3309279-9FC2-471D-8660-2FF7EC8F3521}" presName="spaceRect" presStyleCnt="0"/>
      <dgm:spPr/>
    </dgm:pt>
    <dgm:pt modelId="{3D1274B7-F2D2-4239-A673-5F9876594252}" type="pres">
      <dgm:prSet presAssocID="{E3309279-9FC2-471D-8660-2FF7EC8F3521}" presName="textRect" presStyleLbl="revTx" presStyleIdx="0" presStyleCnt="5">
        <dgm:presLayoutVars>
          <dgm:chMax val="1"/>
          <dgm:chPref val="1"/>
        </dgm:presLayoutVars>
      </dgm:prSet>
      <dgm:spPr/>
    </dgm:pt>
    <dgm:pt modelId="{8D44D7C4-8943-4122-9A36-E0FC81704D6C}" type="pres">
      <dgm:prSet presAssocID="{F2748EE9-FEB6-4A21-864B-1101081676E3}" presName="sibTrans" presStyleCnt="0"/>
      <dgm:spPr/>
    </dgm:pt>
    <dgm:pt modelId="{C1734813-BDBD-4E51-8F43-471CA975AEF9}" type="pres">
      <dgm:prSet presAssocID="{C4C04E48-A851-4954-BD10-383CC2538A81}" presName="compNode" presStyleCnt="0"/>
      <dgm:spPr/>
    </dgm:pt>
    <dgm:pt modelId="{179D18F6-74F1-46FC-8042-080605888C25}" type="pres">
      <dgm:prSet presAssocID="{C4C04E48-A851-4954-BD10-383CC2538A81}"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Worried Face with Solid Fill"/>
        </a:ext>
      </dgm:extLst>
    </dgm:pt>
    <dgm:pt modelId="{479BA8A8-909F-45D0-80C4-C1369C9D0D66}" type="pres">
      <dgm:prSet presAssocID="{C4C04E48-A851-4954-BD10-383CC2538A81}" presName="spaceRect" presStyleCnt="0"/>
      <dgm:spPr/>
    </dgm:pt>
    <dgm:pt modelId="{020C0654-0566-49FF-9BB0-428C2F412F59}" type="pres">
      <dgm:prSet presAssocID="{C4C04E48-A851-4954-BD10-383CC2538A81}" presName="textRect" presStyleLbl="revTx" presStyleIdx="1" presStyleCnt="5">
        <dgm:presLayoutVars>
          <dgm:chMax val="1"/>
          <dgm:chPref val="1"/>
        </dgm:presLayoutVars>
      </dgm:prSet>
      <dgm:spPr/>
    </dgm:pt>
    <dgm:pt modelId="{208E34A4-142E-430D-8B8E-AE110A2AC96D}" type="pres">
      <dgm:prSet presAssocID="{D532C8F6-52B8-4530-BB67-0C7A67C8E12E}" presName="sibTrans" presStyleCnt="0"/>
      <dgm:spPr/>
    </dgm:pt>
    <dgm:pt modelId="{56D19BC5-0B9A-4A19-BCDA-0930283AA1F9}" type="pres">
      <dgm:prSet presAssocID="{3D962BFE-0C75-4027-88BF-B84ACF9C92EE}" presName="compNode" presStyleCnt="0"/>
      <dgm:spPr/>
    </dgm:pt>
    <dgm:pt modelId="{DCC18203-D630-4F6D-8842-C2D7E27A6140}" type="pres">
      <dgm:prSet presAssocID="{3D962BFE-0C75-4027-88BF-B84ACF9C92EE}"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eciduous tree"/>
        </a:ext>
      </dgm:extLst>
    </dgm:pt>
    <dgm:pt modelId="{C627335F-40B8-46F5-89A2-C28908F28F8D}" type="pres">
      <dgm:prSet presAssocID="{3D962BFE-0C75-4027-88BF-B84ACF9C92EE}" presName="spaceRect" presStyleCnt="0"/>
      <dgm:spPr/>
    </dgm:pt>
    <dgm:pt modelId="{D2D936B7-D678-411F-9D9A-2C3BF7C0E423}" type="pres">
      <dgm:prSet presAssocID="{3D962BFE-0C75-4027-88BF-B84ACF9C92EE}" presName="textRect" presStyleLbl="revTx" presStyleIdx="2" presStyleCnt="5">
        <dgm:presLayoutVars>
          <dgm:chMax val="1"/>
          <dgm:chPref val="1"/>
        </dgm:presLayoutVars>
      </dgm:prSet>
      <dgm:spPr/>
    </dgm:pt>
    <dgm:pt modelId="{8750CB5B-88FF-4E78-BCD0-B5E7AB6DD82C}" type="pres">
      <dgm:prSet presAssocID="{02694FD8-7E7F-4B58-979C-CADF0E9E1C5B}" presName="sibTrans" presStyleCnt="0"/>
      <dgm:spPr/>
    </dgm:pt>
    <dgm:pt modelId="{0FB3BD71-2641-40DF-A6CA-9809943C538A}" type="pres">
      <dgm:prSet presAssocID="{235A1F12-FFBB-4E84-85CB-87C318A6EA84}" presName="compNode" presStyleCnt="0"/>
      <dgm:spPr/>
    </dgm:pt>
    <dgm:pt modelId="{CADE6ECC-9C63-42FD-ABA6-D66469897507}" type="pres">
      <dgm:prSet presAssocID="{235A1F12-FFBB-4E84-85CB-87C318A6EA84}"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Angry Face with No Fill"/>
        </a:ext>
      </dgm:extLst>
    </dgm:pt>
    <dgm:pt modelId="{B713B19B-3313-49D3-883A-812C1C95E189}" type="pres">
      <dgm:prSet presAssocID="{235A1F12-FFBB-4E84-85CB-87C318A6EA84}" presName="spaceRect" presStyleCnt="0"/>
      <dgm:spPr/>
    </dgm:pt>
    <dgm:pt modelId="{29DBE527-6B37-4306-A510-533C4335A5EB}" type="pres">
      <dgm:prSet presAssocID="{235A1F12-FFBB-4E84-85CB-87C318A6EA84}" presName="textRect" presStyleLbl="revTx" presStyleIdx="3" presStyleCnt="5">
        <dgm:presLayoutVars>
          <dgm:chMax val="1"/>
          <dgm:chPref val="1"/>
        </dgm:presLayoutVars>
      </dgm:prSet>
      <dgm:spPr/>
    </dgm:pt>
    <dgm:pt modelId="{92BF5BEC-1839-43DA-8159-CC8493454940}" type="pres">
      <dgm:prSet presAssocID="{4B7D207A-9432-436A-AFA2-D92F86B662C8}" presName="sibTrans" presStyleCnt="0"/>
      <dgm:spPr/>
    </dgm:pt>
    <dgm:pt modelId="{FC0CE292-7AB2-4841-A5DD-7B212C986403}" type="pres">
      <dgm:prSet presAssocID="{70827A55-E700-40DD-8796-7631E2BA8278}" presName="compNode" presStyleCnt="0"/>
      <dgm:spPr/>
    </dgm:pt>
    <dgm:pt modelId="{9D754E0D-F0F6-46EF-B261-0FD13DFEE0B7}" type="pres">
      <dgm:prSet presAssocID="{70827A55-E700-40DD-8796-7631E2BA8278}"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Firecracker"/>
        </a:ext>
      </dgm:extLst>
    </dgm:pt>
    <dgm:pt modelId="{25F42BBE-5AA0-41F7-B723-5E78E29DAE72}" type="pres">
      <dgm:prSet presAssocID="{70827A55-E700-40DD-8796-7631E2BA8278}" presName="spaceRect" presStyleCnt="0"/>
      <dgm:spPr/>
    </dgm:pt>
    <dgm:pt modelId="{573DDCCD-2E9A-450A-917E-1AC0630C0220}" type="pres">
      <dgm:prSet presAssocID="{70827A55-E700-40DD-8796-7631E2BA8278}" presName="textRect" presStyleLbl="revTx" presStyleIdx="4" presStyleCnt="5">
        <dgm:presLayoutVars>
          <dgm:chMax val="1"/>
          <dgm:chPref val="1"/>
        </dgm:presLayoutVars>
      </dgm:prSet>
      <dgm:spPr/>
    </dgm:pt>
  </dgm:ptLst>
  <dgm:cxnLst>
    <dgm:cxn modelId="{A85F8E20-947A-498C-A0E8-072ED98D0FD8}" srcId="{FD6C6E1F-7A8B-435D-B050-8F09908DFB73}" destId="{3D962BFE-0C75-4027-88BF-B84ACF9C92EE}" srcOrd="2" destOrd="0" parTransId="{46DF1F98-489A-48BD-B4E5-4B8DCDB66764}" sibTransId="{02694FD8-7E7F-4B58-979C-CADF0E9E1C5B}"/>
    <dgm:cxn modelId="{A70BB940-51B3-4065-8A98-5D3F16DEC2BE}" type="presOf" srcId="{3D962BFE-0C75-4027-88BF-B84ACF9C92EE}" destId="{D2D936B7-D678-411F-9D9A-2C3BF7C0E423}" srcOrd="0" destOrd="0" presId="urn:microsoft.com/office/officeart/2018/2/layout/IconLabelList"/>
    <dgm:cxn modelId="{39DA4464-51E5-43E4-9304-F02658B158FD}" type="presOf" srcId="{70827A55-E700-40DD-8796-7631E2BA8278}" destId="{573DDCCD-2E9A-450A-917E-1AC0630C0220}" srcOrd="0" destOrd="0" presId="urn:microsoft.com/office/officeart/2018/2/layout/IconLabelList"/>
    <dgm:cxn modelId="{7B1D9D44-F1A3-40A9-A39C-A54F899CD8E8}" type="presOf" srcId="{C4C04E48-A851-4954-BD10-383CC2538A81}" destId="{020C0654-0566-49FF-9BB0-428C2F412F59}" srcOrd="0" destOrd="0" presId="urn:microsoft.com/office/officeart/2018/2/layout/IconLabelList"/>
    <dgm:cxn modelId="{8EC92B6A-8B4D-4D96-B457-6B25AC8FF653}" srcId="{FD6C6E1F-7A8B-435D-B050-8F09908DFB73}" destId="{C4C04E48-A851-4954-BD10-383CC2538A81}" srcOrd="1" destOrd="0" parTransId="{24F4195C-4BB6-426D-A1B5-0803D9D9CD91}" sibTransId="{D532C8F6-52B8-4530-BB67-0C7A67C8E12E}"/>
    <dgm:cxn modelId="{CBDE7482-0487-4490-9E43-5E394901E677}" type="presOf" srcId="{E3309279-9FC2-471D-8660-2FF7EC8F3521}" destId="{3D1274B7-F2D2-4239-A673-5F9876594252}" srcOrd="0" destOrd="0" presId="urn:microsoft.com/office/officeart/2018/2/layout/IconLabelList"/>
    <dgm:cxn modelId="{7A5635D3-7C02-432C-AB08-788E964A165C}" type="presOf" srcId="{FD6C6E1F-7A8B-435D-B050-8F09908DFB73}" destId="{ADB96688-04E2-4FEF-A103-6D5463BC5DA5}" srcOrd="0" destOrd="0" presId="urn:microsoft.com/office/officeart/2018/2/layout/IconLabelList"/>
    <dgm:cxn modelId="{91D41FD4-B4B1-4614-BDF9-76CCE0EDF791}" srcId="{FD6C6E1F-7A8B-435D-B050-8F09908DFB73}" destId="{E3309279-9FC2-471D-8660-2FF7EC8F3521}" srcOrd="0" destOrd="0" parTransId="{1D032C6F-F84E-4399-9298-2F0772418436}" sibTransId="{F2748EE9-FEB6-4A21-864B-1101081676E3}"/>
    <dgm:cxn modelId="{0C0B8CDA-2E80-4A03-90E2-7CF16017A730}" srcId="{FD6C6E1F-7A8B-435D-B050-8F09908DFB73}" destId="{235A1F12-FFBB-4E84-85CB-87C318A6EA84}" srcOrd="3" destOrd="0" parTransId="{59849CB4-024A-46D1-8640-74DA68EC8F54}" sibTransId="{4B7D207A-9432-436A-AFA2-D92F86B662C8}"/>
    <dgm:cxn modelId="{ABB5EFE0-9B02-4D46-AA6F-ABB2F2D46C6B}" srcId="{FD6C6E1F-7A8B-435D-B050-8F09908DFB73}" destId="{70827A55-E700-40DD-8796-7631E2BA8278}" srcOrd="4" destOrd="0" parTransId="{CA77CD81-4645-423B-8711-9E987034A064}" sibTransId="{E58B70BC-B0C9-4455-8CC4-E29E4DD7CF49}"/>
    <dgm:cxn modelId="{266E6CE9-FE69-4687-B87D-2FFC323EF9AA}" type="presOf" srcId="{235A1F12-FFBB-4E84-85CB-87C318A6EA84}" destId="{29DBE527-6B37-4306-A510-533C4335A5EB}" srcOrd="0" destOrd="0" presId="urn:microsoft.com/office/officeart/2018/2/layout/IconLabelList"/>
    <dgm:cxn modelId="{8CA036F7-DEE0-4591-B83A-601E0D73E5A1}" type="presParOf" srcId="{ADB96688-04E2-4FEF-A103-6D5463BC5DA5}" destId="{65129B4B-E252-482D-AA35-9F1EDA43A86D}" srcOrd="0" destOrd="0" presId="urn:microsoft.com/office/officeart/2018/2/layout/IconLabelList"/>
    <dgm:cxn modelId="{2C3EE994-4A22-4012-9630-20A7D79558F3}" type="presParOf" srcId="{65129B4B-E252-482D-AA35-9F1EDA43A86D}" destId="{55821545-78E0-4CB6-8BF8-21FEE4E41B83}" srcOrd="0" destOrd="0" presId="urn:microsoft.com/office/officeart/2018/2/layout/IconLabelList"/>
    <dgm:cxn modelId="{631CF4CD-D8C9-44B7-A9D2-0D62F43DB4F9}" type="presParOf" srcId="{65129B4B-E252-482D-AA35-9F1EDA43A86D}" destId="{6F847D49-8217-48B4-9CEF-68760DAB1F0F}" srcOrd="1" destOrd="0" presId="urn:microsoft.com/office/officeart/2018/2/layout/IconLabelList"/>
    <dgm:cxn modelId="{E92893D1-5F85-415D-8501-E00E8E63AFBF}" type="presParOf" srcId="{65129B4B-E252-482D-AA35-9F1EDA43A86D}" destId="{3D1274B7-F2D2-4239-A673-5F9876594252}" srcOrd="2" destOrd="0" presId="urn:microsoft.com/office/officeart/2018/2/layout/IconLabelList"/>
    <dgm:cxn modelId="{756A8B5D-7E0A-4570-8D64-DADECC5178F1}" type="presParOf" srcId="{ADB96688-04E2-4FEF-A103-6D5463BC5DA5}" destId="{8D44D7C4-8943-4122-9A36-E0FC81704D6C}" srcOrd="1" destOrd="0" presId="urn:microsoft.com/office/officeart/2018/2/layout/IconLabelList"/>
    <dgm:cxn modelId="{1B860B83-20D5-4C9E-A72E-C68D29311D6E}" type="presParOf" srcId="{ADB96688-04E2-4FEF-A103-6D5463BC5DA5}" destId="{C1734813-BDBD-4E51-8F43-471CA975AEF9}" srcOrd="2" destOrd="0" presId="urn:microsoft.com/office/officeart/2018/2/layout/IconLabelList"/>
    <dgm:cxn modelId="{985CF001-04EC-40DB-AEAF-F6B00E4D7686}" type="presParOf" srcId="{C1734813-BDBD-4E51-8F43-471CA975AEF9}" destId="{179D18F6-74F1-46FC-8042-080605888C25}" srcOrd="0" destOrd="0" presId="urn:microsoft.com/office/officeart/2018/2/layout/IconLabelList"/>
    <dgm:cxn modelId="{FBB899CF-BAFE-4113-AF3C-971490085487}" type="presParOf" srcId="{C1734813-BDBD-4E51-8F43-471CA975AEF9}" destId="{479BA8A8-909F-45D0-80C4-C1369C9D0D66}" srcOrd="1" destOrd="0" presId="urn:microsoft.com/office/officeart/2018/2/layout/IconLabelList"/>
    <dgm:cxn modelId="{AF0C5F39-23F6-4AFB-9B4C-A8F548199A12}" type="presParOf" srcId="{C1734813-BDBD-4E51-8F43-471CA975AEF9}" destId="{020C0654-0566-49FF-9BB0-428C2F412F59}" srcOrd="2" destOrd="0" presId="urn:microsoft.com/office/officeart/2018/2/layout/IconLabelList"/>
    <dgm:cxn modelId="{8F41EF9C-C90B-4562-8582-6B8DF63C91CF}" type="presParOf" srcId="{ADB96688-04E2-4FEF-A103-6D5463BC5DA5}" destId="{208E34A4-142E-430D-8B8E-AE110A2AC96D}" srcOrd="3" destOrd="0" presId="urn:microsoft.com/office/officeart/2018/2/layout/IconLabelList"/>
    <dgm:cxn modelId="{6C89A77C-094B-4317-B615-F1303A135498}" type="presParOf" srcId="{ADB96688-04E2-4FEF-A103-6D5463BC5DA5}" destId="{56D19BC5-0B9A-4A19-BCDA-0930283AA1F9}" srcOrd="4" destOrd="0" presId="urn:microsoft.com/office/officeart/2018/2/layout/IconLabelList"/>
    <dgm:cxn modelId="{F659FAEC-BBFC-42A2-B31F-3690F126EA5C}" type="presParOf" srcId="{56D19BC5-0B9A-4A19-BCDA-0930283AA1F9}" destId="{DCC18203-D630-4F6D-8842-C2D7E27A6140}" srcOrd="0" destOrd="0" presId="urn:microsoft.com/office/officeart/2018/2/layout/IconLabelList"/>
    <dgm:cxn modelId="{396459EA-DF04-4C8F-B6CB-712FCB080AC5}" type="presParOf" srcId="{56D19BC5-0B9A-4A19-BCDA-0930283AA1F9}" destId="{C627335F-40B8-46F5-89A2-C28908F28F8D}" srcOrd="1" destOrd="0" presId="urn:microsoft.com/office/officeart/2018/2/layout/IconLabelList"/>
    <dgm:cxn modelId="{C7BBD4AA-781D-4D55-9555-C011D17621BB}" type="presParOf" srcId="{56D19BC5-0B9A-4A19-BCDA-0930283AA1F9}" destId="{D2D936B7-D678-411F-9D9A-2C3BF7C0E423}" srcOrd="2" destOrd="0" presId="urn:microsoft.com/office/officeart/2018/2/layout/IconLabelList"/>
    <dgm:cxn modelId="{68AC8696-DE51-4F39-8BEE-71F67296489E}" type="presParOf" srcId="{ADB96688-04E2-4FEF-A103-6D5463BC5DA5}" destId="{8750CB5B-88FF-4E78-BCD0-B5E7AB6DD82C}" srcOrd="5" destOrd="0" presId="urn:microsoft.com/office/officeart/2018/2/layout/IconLabelList"/>
    <dgm:cxn modelId="{8456ABD6-ED17-4BD4-A643-2571F0FBB933}" type="presParOf" srcId="{ADB96688-04E2-4FEF-A103-6D5463BC5DA5}" destId="{0FB3BD71-2641-40DF-A6CA-9809943C538A}" srcOrd="6" destOrd="0" presId="urn:microsoft.com/office/officeart/2018/2/layout/IconLabelList"/>
    <dgm:cxn modelId="{014E7983-9AE3-41F5-BE70-0878E73C61DE}" type="presParOf" srcId="{0FB3BD71-2641-40DF-A6CA-9809943C538A}" destId="{CADE6ECC-9C63-42FD-ABA6-D66469897507}" srcOrd="0" destOrd="0" presId="urn:microsoft.com/office/officeart/2018/2/layout/IconLabelList"/>
    <dgm:cxn modelId="{BAF5EEA3-C393-4A9A-83E7-9CD525DD9BA3}" type="presParOf" srcId="{0FB3BD71-2641-40DF-A6CA-9809943C538A}" destId="{B713B19B-3313-49D3-883A-812C1C95E189}" srcOrd="1" destOrd="0" presId="urn:microsoft.com/office/officeart/2018/2/layout/IconLabelList"/>
    <dgm:cxn modelId="{FD4C11A6-3A4B-489C-B32E-44CF9D59E190}" type="presParOf" srcId="{0FB3BD71-2641-40DF-A6CA-9809943C538A}" destId="{29DBE527-6B37-4306-A510-533C4335A5EB}" srcOrd="2" destOrd="0" presId="urn:microsoft.com/office/officeart/2018/2/layout/IconLabelList"/>
    <dgm:cxn modelId="{474E1C0F-0241-4DDA-A408-BDA3F99120D6}" type="presParOf" srcId="{ADB96688-04E2-4FEF-A103-6D5463BC5DA5}" destId="{92BF5BEC-1839-43DA-8159-CC8493454940}" srcOrd="7" destOrd="0" presId="urn:microsoft.com/office/officeart/2018/2/layout/IconLabelList"/>
    <dgm:cxn modelId="{4F356D4D-2B20-4E0F-A835-09E51A29443B}" type="presParOf" srcId="{ADB96688-04E2-4FEF-A103-6D5463BC5DA5}" destId="{FC0CE292-7AB2-4841-A5DD-7B212C986403}" srcOrd="8" destOrd="0" presId="urn:microsoft.com/office/officeart/2018/2/layout/IconLabelList"/>
    <dgm:cxn modelId="{925AA0EE-86E0-4C64-AFB3-D1C1E93FFDAF}" type="presParOf" srcId="{FC0CE292-7AB2-4841-A5DD-7B212C986403}" destId="{9D754E0D-F0F6-46EF-B261-0FD13DFEE0B7}" srcOrd="0" destOrd="0" presId="urn:microsoft.com/office/officeart/2018/2/layout/IconLabelList"/>
    <dgm:cxn modelId="{4E873AFF-F247-43A8-A6D8-D38799BD47EB}" type="presParOf" srcId="{FC0CE292-7AB2-4841-A5DD-7B212C986403}" destId="{25F42BBE-5AA0-41F7-B723-5E78E29DAE72}" srcOrd="1" destOrd="0" presId="urn:microsoft.com/office/officeart/2018/2/layout/IconLabelList"/>
    <dgm:cxn modelId="{C73EAFB4-B7AF-478C-BC0D-A074F15CEA89}" type="presParOf" srcId="{FC0CE292-7AB2-4841-A5DD-7B212C986403}" destId="{573DDCCD-2E9A-450A-917E-1AC0630C0220}"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3A2789F-2887-4935-B986-377D17703BF2}" type="doc">
      <dgm:prSet loTypeId="urn:microsoft.com/office/officeart/2018/2/layout/IconVerticalSolidList" loCatId="icon" qsTypeId="urn:microsoft.com/office/officeart/2005/8/quickstyle/simple1" qsCatId="simple" csTypeId="urn:microsoft.com/office/officeart/2018/5/colors/Iconchunking_neutralbg_colorful5" csCatId="colorful" phldr="1"/>
      <dgm:spPr/>
      <dgm:t>
        <a:bodyPr/>
        <a:lstStyle/>
        <a:p>
          <a:endParaRPr lang="en-US"/>
        </a:p>
      </dgm:t>
    </dgm:pt>
    <dgm:pt modelId="{9A0542DD-AA93-4F20-A450-2E80919EB1E7}">
      <dgm:prSet/>
      <dgm:spPr/>
      <dgm:t>
        <a:bodyPr/>
        <a:lstStyle/>
        <a:p>
          <a:r>
            <a:rPr lang="en-US" b="0" i="0"/>
            <a:t>Frontend Design</a:t>
          </a:r>
          <a:endParaRPr lang="en-US"/>
        </a:p>
      </dgm:t>
    </dgm:pt>
    <dgm:pt modelId="{52FE61ED-94BF-49F4-A1FE-742BB5FDA44B}" type="parTrans" cxnId="{145DCB60-25E8-41B3-8176-79C4B0B985C5}">
      <dgm:prSet/>
      <dgm:spPr/>
      <dgm:t>
        <a:bodyPr/>
        <a:lstStyle/>
        <a:p>
          <a:endParaRPr lang="en-US"/>
        </a:p>
      </dgm:t>
    </dgm:pt>
    <dgm:pt modelId="{E68FE312-7BDD-4D57-A7CD-F928BE4CB5C3}" type="sibTrans" cxnId="{145DCB60-25E8-41B3-8176-79C4B0B985C5}">
      <dgm:prSet/>
      <dgm:spPr/>
      <dgm:t>
        <a:bodyPr/>
        <a:lstStyle/>
        <a:p>
          <a:endParaRPr lang="en-US"/>
        </a:p>
      </dgm:t>
    </dgm:pt>
    <dgm:pt modelId="{FD407407-748E-44C3-BB95-0CF25B9A1ADB}">
      <dgm:prSet/>
      <dgm:spPr/>
      <dgm:t>
        <a:bodyPr/>
        <a:lstStyle/>
        <a:p>
          <a:r>
            <a:rPr lang="en-US"/>
            <a:t>Enhance the modal</a:t>
          </a:r>
        </a:p>
      </dgm:t>
    </dgm:pt>
    <dgm:pt modelId="{69FC0B66-D3EF-4525-9DBA-0734F9F32CA2}" type="parTrans" cxnId="{0980346D-3140-4D61-8F90-BCB5AB858FD7}">
      <dgm:prSet/>
      <dgm:spPr/>
      <dgm:t>
        <a:bodyPr/>
        <a:lstStyle/>
        <a:p>
          <a:endParaRPr lang="en-US"/>
        </a:p>
      </dgm:t>
    </dgm:pt>
    <dgm:pt modelId="{072295DF-E7DF-4684-92B5-5A908A50D5FF}" type="sibTrans" cxnId="{0980346D-3140-4D61-8F90-BCB5AB858FD7}">
      <dgm:prSet/>
      <dgm:spPr/>
      <dgm:t>
        <a:bodyPr/>
        <a:lstStyle/>
        <a:p>
          <a:endParaRPr lang="en-US"/>
        </a:p>
      </dgm:t>
    </dgm:pt>
    <dgm:pt modelId="{3E27C075-5A30-47A1-882B-3EFCD3C7F7BA}">
      <dgm:prSet/>
      <dgm:spPr/>
      <dgm:t>
        <a:bodyPr/>
        <a:lstStyle/>
        <a:p>
          <a:r>
            <a:rPr lang="en-US"/>
            <a:t>Recommended product use to voice</a:t>
          </a:r>
        </a:p>
      </dgm:t>
    </dgm:pt>
    <dgm:pt modelId="{EE7EBB12-DF10-4F0A-9521-067A592C5269}" type="parTrans" cxnId="{84008F30-96BE-43C0-9C51-82063365CFBD}">
      <dgm:prSet/>
      <dgm:spPr/>
      <dgm:t>
        <a:bodyPr/>
        <a:lstStyle/>
        <a:p>
          <a:endParaRPr lang="en-US"/>
        </a:p>
      </dgm:t>
    </dgm:pt>
    <dgm:pt modelId="{131B5D9D-79D5-494F-8E2F-70151E97EA12}" type="sibTrans" cxnId="{84008F30-96BE-43C0-9C51-82063365CFBD}">
      <dgm:prSet/>
      <dgm:spPr/>
      <dgm:t>
        <a:bodyPr/>
        <a:lstStyle/>
        <a:p>
          <a:endParaRPr lang="en-US"/>
        </a:p>
      </dgm:t>
    </dgm:pt>
    <dgm:pt modelId="{00E95EAC-0511-4AFF-B3E9-42F0E8F819E2}">
      <dgm:prSet/>
      <dgm:spPr/>
      <dgm:t>
        <a:bodyPr/>
        <a:lstStyle/>
        <a:p>
          <a:r>
            <a:rPr lang="en-US"/>
            <a:t>Add voice commend for like and unlike </a:t>
          </a:r>
        </a:p>
      </dgm:t>
    </dgm:pt>
    <dgm:pt modelId="{38CB8B55-086D-4C6B-9824-53107EEF9963}" type="parTrans" cxnId="{4006B6F1-5CFB-44FD-A41B-4CEDE1931BB1}">
      <dgm:prSet/>
      <dgm:spPr/>
      <dgm:t>
        <a:bodyPr/>
        <a:lstStyle/>
        <a:p>
          <a:endParaRPr lang="en-US"/>
        </a:p>
      </dgm:t>
    </dgm:pt>
    <dgm:pt modelId="{581A52A0-CFD1-4512-94BA-686638E69B3C}" type="sibTrans" cxnId="{4006B6F1-5CFB-44FD-A41B-4CEDE1931BB1}">
      <dgm:prSet/>
      <dgm:spPr/>
      <dgm:t>
        <a:bodyPr/>
        <a:lstStyle/>
        <a:p>
          <a:endParaRPr lang="en-US"/>
        </a:p>
      </dgm:t>
    </dgm:pt>
    <dgm:pt modelId="{3AEE01C4-4878-4EAB-9B6D-5B217AF7D303}" type="pres">
      <dgm:prSet presAssocID="{53A2789F-2887-4935-B986-377D17703BF2}" presName="root" presStyleCnt="0">
        <dgm:presLayoutVars>
          <dgm:dir/>
          <dgm:resizeHandles val="exact"/>
        </dgm:presLayoutVars>
      </dgm:prSet>
      <dgm:spPr/>
    </dgm:pt>
    <dgm:pt modelId="{649AC898-0AAD-4F0B-9FDE-2F230A93B4BE}" type="pres">
      <dgm:prSet presAssocID="{9A0542DD-AA93-4F20-A450-2E80919EB1E7}" presName="compNode" presStyleCnt="0"/>
      <dgm:spPr/>
    </dgm:pt>
    <dgm:pt modelId="{735BF06E-29F5-435C-9A6A-5AB6C81143E2}" type="pres">
      <dgm:prSet presAssocID="{9A0542DD-AA93-4F20-A450-2E80919EB1E7}" presName="bgRect" presStyleLbl="bgShp" presStyleIdx="0" presStyleCnt="4"/>
      <dgm:spPr/>
    </dgm:pt>
    <dgm:pt modelId="{6AC621AD-D5BA-4029-90BB-BEBCCD3B2665}" type="pres">
      <dgm:prSet presAssocID="{9A0542DD-AA93-4F20-A450-2E80919EB1E7}"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9BC97C71-C0EC-4431-9628-ECD4BEA6C013}" type="pres">
      <dgm:prSet presAssocID="{9A0542DD-AA93-4F20-A450-2E80919EB1E7}" presName="spaceRect" presStyleCnt="0"/>
      <dgm:spPr/>
    </dgm:pt>
    <dgm:pt modelId="{F1191752-CF87-4871-BD9D-676FBE37FDB4}" type="pres">
      <dgm:prSet presAssocID="{9A0542DD-AA93-4F20-A450-2E80919EB1E7}" presName="parTx" presStyleLbl="revTx" presStyleIdx="0" presStyleCnt="4">
        <dgm:presLayoutVars>
          <dgm:chMax val="0"/>
          <dgm:chPref val="0"/>
        </dgm:presLayoutVars>
      </dgm:prSet>
      <dgm:spPr/>
    </dgm:pt>
    <dgm:pt modelId="{EC552409-E767-442B-9BE1-04D3C5BD4D5B}" type="pres">
      <dgm:prSet presAssocID="{E68FE312-7BDD-4D57-A7CD-F928BE4CB5C3}" presName="sibTrans" presStyleCnt="0"/>
      <dgm:spPr/>
    </dgm:pt>
    <dgm:pt modelId="{1889B4DA-C1C3-4D9B-A9C7-7E8DD4F3FF53}" type="pres">
      <dgm:prSet presAssocID="{FD407407-748E-44C3-BB95-0CF25B9A1ADB}" presName="compNode" presStyleCnt="0"/>
      <dgm:spPr/>
    </dgm:pt>
    <dgm:pt modelId="{4E37BC59-5A46-4F18-B266-98F41879529D}" type="pres">
      <dgm:prSet presAssocID="{FD407407-748E-44C3-BB95-0CF25B9A1ADB}" presName="bgRect" presStyleLbl="bgShp" presStyleIdx="1" presStyleCnt="4"/>
      <dgm:spPr/>
    </dgm:pt>
    <dgm:pt modelId="{F5F9AEF6-A582-4779-AD5A-A6FD98AD7A45}" type="pres">
      <dgm:prSet presAssocID="{FD407407-748E-44C3-BB95-0CF25B9A1ADB}"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ar"/>
        </a:ext>
      </dgm:extLst>
    </dgm:pt>
    <dgm:pt modelId="{147F54E1-269C-4B19-86CB-CAAF087B1C6E}" type="pres">
      <dgm:prSet presAssocID="{FD407407-748E-44C3-BB95-0CF25B9A1ADB}" presName="spaceRect" presStyleCnt="0"/>
      <dgm:spPr/>
    </dgm:pt>
    <dgm:pt modelId="{6DF477C1-BB0D-4A2F-820E-9F12A73147DB}" type="pres">
      <dgm:prSet presAssocID="{FD407407-748E-44C3-BB95-0CF25B9A1ADB}" presName="parTx" presStyleLbl="revTx" presStyleIdx="1" presStyleCnt="4">
        <dgm:presLayoutVars>
          <dgm:chMax val="0"/>
          <dgm:chPref val="0"/>
        </dgm:presLayoutVars>
      </dgm:prSet>
      <dgm:spPr/>
    </dgm:pt>
    <dgm:pt modelId="{489F81C1-A98B-4EA8-A8C9-772F98F77B96}" type="pres">
      <dgm:prSet presAssocID="{072295DF-E7DF-4684-92B5-5A908A50D5FF}" presName="sibTrans" presStyleCnt="0"/>
      <dgm:spPr/>
    </dgm:pt>
    <dgm:pt modelId="{125D3250-F4C3-4BFB-9F9C-F0F5AD8C79E6}" type="pres">
      <dgm:prSet presAssocID="{3E27C075-5A30-47A1-882B-3EFCD3C7F7BA}" presName="compNode" presStyleCnt="0"/>
      <dgm:spPr/>
    </dgm:pt>
    <dgm:pt modelId="{AEC00100-144B-45B0-9FA7-1C3BC88BEEA5}" type="pres">
      <dgm:prSet presAssocID="{3E27C075-5A30-47A1-882B-3EFCD3C7F7BA}" presName="bgRect" presStyleLbl="bgShp" presStyleIdx="2" presStyleCnt="4"/>
      <dgm:spPr/>
    </dgm:pt>
    <dgm:pt modelId="{BF54A25C-C1ED-4668-AD2E-1CEDC9E55A98}" type="pres">
      <dgm:prSet presAssocID="{3E27C075-5A30-47A1-882B-3EFCD3C7F7BA}"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Radio microphone"/>
        </a:ext>
      </dgm:extLst>
    </dgm:pt>
    <dgm:pt modelId="{3D42C745-BF38-4DAC-9AFF-FCB5FF63F7F0}" type="pres">
      <dgm:prSet presAssocID="{3E27C075-5A30-47A1-882B-3EFCD3C7F7BA}" presName="spaceRect" presStyleCnt="0"/>
      <dgm:spPr/>
    </dgm:pt>
    <dgm:pt modelId="{C04F5A49-E7A7-4416-B542-E790D5C19FFB}" type="pres">
      <dgm:prSet presAssocID="{3E27C075-5A30-47A1-882B-3EFCD3C7F7BA}" presName="parTx" presStyleLbl="revTx" presStyleIdx="2" presStyleCnt="4">
        <dgm:presLayoutVars>
          <dgm:chMax val="0"/>
          <dgm:chPref val="0"/>
        </dgm:presLayoutVars>
      </dgm:prSet>
      <dgm:spPr/>
    </dgm:pt>
    <dgm:pt modelId="{C663DBD1-6732-4417-B619-B5C782CBA35B}" type="pres">
      <dgm:prSet presAssocID="{131B5D9D-79D5-494F-8E2F-70151E97EA12}" presName="sibTrans" presStyleCnt="0"/>
      <dgm:spPr/>
    </dgm:pt>
    <dgm:pt modelId="{6D10A69B-D4E9-47BD-8787-E046F1B5A5F5}" type="pres">
      <dgm:prSet presAssocID="{00E95EAC-0511-4AFF-B3E9-42F0E8F819E2}" presName="compNode" presStyleCnt="0"/>
      <dgm:spPr/>
    </dgm:pt>
    <dgm:pt modelId="{33182550-6F6A-4D5B-9101-83A45DFB5B8D}" type="pres">
      <dgm:prSet presAssocID="{00E95EAC-0511-4AFF-B3E9-42F0E8F819E2}" presName="bgRect" presStyleLbl="bgShp" presStyleIdx="3" presStyleCnt="4"/>
      <dgm:spPr/>
    </dgm:pt>
    <dgm:pt modelId="{3247C5B6-BD39-4C67-924A-FBDD484C89D4}" type="pres">
      <dgm:prSet presAssocID="{00E95EAC-0511-4AFF-B3E9-42F0E8F819E2}"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peech"/>
        </a:ext>
      </dgm:extLst>
    </dgm:pt>
    <dgm:pt modelId="{24C10A0F-2826-4846-AF1B-D8FFE0C3843F}" type="pres">
      <dgm:prSet presAssocID="{00E95EAC-0511-4AFF-B3E9-42F0E8F819E2}" presName="spaceRect" presStyleCnt="0"/>
      <dgm:spPr/>
    </dgm:pt>
    <dgm:pt modelId="{8DC5462B-09E3-4462-A56D-D3E016D5446B}" type="pres">
      <dgm:prSet presAssocID="{00E95EAC-0511-4AFF-B3E9-42F0E8F819E2}" presName="parTx" presStyleLbl="revTx" presStyleIdx="3" presStyleCnt="4">
        <dgm:presLayoutVars>
          <dgm:chMax val="0"/>
          <dgm:chPref val="0"/>
        </dgm:presLayoutVars>
      </dgm:prSet>
      <dgm:spPr/>
    </dgm:pt>
  </dgm:ptLst>
  <dgm:cxnLst>
    <dgm:cxn modelId="{84008F30-96BE-43C0-9C51-82063365CFBD}" srcId="{53A2789F-2887-4935-B986-377D17703BF2}" destId="{3E27C075-5A30-47A1-882B-3EFCD3C7F7BA}" srcOrd="2" destOrd="0" parTransId="{EE7EBB12-DF10-4F0A-9521-067A592C5269}" sibTransId="{131B5D9D-79D5-494F-8E2F-70151E97EA12}"/>
    <dgm:cxn modelId="{145DCB60-25E8-41B3-8176-79C4B0B985C5}" srcId="{53A2789F-2887-4935-B986-377D17703BF2}" destId="{9A0542DD-AA93-4F20-A450-2E80919EB1E7}" srcOrd="0" destOrd="0" parTransId="{52FE61ED-94BF-49F4-A1FE-742BB5FDA44B}" sibTransId="{E68FE312-7BDD-4D57-A7CD-F928BE4CB5C3}"/>
    <dgm:cxn modelId="{0980346D-3140-4D61-8F90-BCB5AB858FD7}" srcId="{53A2789F-2887-4935-B986-377D17703BF2}" destId="{FD407407-748E-44C3-BB95-0CF25B9A1ADB}" srcOrd="1" destOrd="0" parTransId="{69FC0B66-D3EF-4525-9DBA-0734F9F32CA2}" sibTransId="{072295DF-E7DF-4684-92B5-5A908A50D5FF}"/>
    <dgm:cxn modelId="{2243749A-F7B8-424F-B1E3-F1343E7980D9}" type="presOf" srcId="{FD407407-748E-44C3-BB95-0CF25B9A1ADB}" destId="{6DF477C1-BB0D-4A2F-820E-9F12A73147DB}" srcOrd="0" destOrd="0" presId="urn:microsoft.com/office/officeart/2018/2/layout/IconVerticalSolidList"/>
    <dgm:cxn modelId="{6DF585AF-E186-4F2F-993C-5019415A59B1}" type="presOf" srcId="{3E27C075-5A30-47A1-882B-3EFCD3C7F7BA}" destId="{C04F5A49-E7A7-4416-B542-E790D5C19FFB}" srcOrd="0" destOrd="0" presId="urn:microsoft.com/office/officeart/2018/2/layout/IconVerticalSolidList"/>
    <dgm:cxn modelId="{4594D5C7-F965-47EC-927F-F221CE1D38CD}" type="presOf" srcId="{53A2789F-2887-4935-B986-377D17703BF2}" destId="{3AEE01C4-4878-4EAB-9B6D-5B217AF7D303}" srcOrd="0" destOrd="0" presId="urn:microsoft.com/office/officeart/2018/2/layout/IconVerticalSolidList"/>
    <dgm:cxn modelId="{25D3C8DD-A49A-4023-AEA4-D3A2E2F68EE8}" type="presOf" srcId="{9A0542DD-AA93-4F20-A450-2E80919EB1E7}" destId="{F1191752-CF87-4871-BD9D-676FBE37FDB4}" srcOrd="0" destOrd="0" presId="urn:microsoft.com/office/officeart/2018/2/layout/IconVerticalSolidList"/>
    <dgm:cxn modelId="{ED42D5E0-C8B7-45C7-B63F-B807B399D164}" type="presOf" srcId="{00E95EAC-0511-4AFF-B3E9-42F0E8F819E2}" destId="{8DC5462B-09E3-4462-A56D-D3E016D5446B}" srcOrd="0" destOrd="0" presId="urn:microsoft.com/office/officeart/2018/2/layout/IconVerticalSolidList"/>
    <dgm:cxn modelId="{4006B6F1-5CFB-44FD-A41B-4CEDE1931BB1}" srcId="{53A2789F-2887-4935-B986-377D17703BF2}" destId="{00E95EAC-0511-4AFF-B3E9-42F0E8F819E2}" srcOrd="3" destOrd="0" parTransId="{38CB8B55-086D-4C6B-9824-53107EEF9963}" sibTransId="{581A52A0-CFD1-4512-94BA-686638E69B3C}"/>
    <dgm:cxn modelId="{AB4654A5-F9A0-4FC6-8D9F-41161F67589C}" type="presParOf" srcId="{3AEE01C4-4878-4EAB-9B6D-5B217AF7D303}" destId="{649AC898-0AAD-4F0B-9FDE-2F230A93B4BE}" srcOrd="0" destOrd="0" presId="urn:microsoft.com/office/officeart/2018/2/layout/IconVerticalSolidList"/>
    <dgm:cxn modelId="{C565C48F-5E72-4C94-93FB-7AB852A9EE42}" type="presParOf" srcId="{649AC898-0AAD-4F0B-9FDE-2F230A93B4BE}" destId="{735BF06E-29F5-435C-9A6A-5AB6C81143E2}" srcOrd="0" destOrd="0" presId="urn:microsoft.com/office/officeart/2018/2/layout/IconVerticalSolidList"/>
    <dgm:cxn modelId="{CEA87E37-2348-4A69-843C-3183BAE8A006}" type="presParOf" srcId="{649AC898-0AAD-4F0B-9FDE-2F230A93B4BE}" destId="{6AC621AD-D5BA-4029-90BB-BEBCCD3B2665}" srcOrd="1" destOrd="0" presId="urn:microsoft.com/office/officeart/2018/2/layout/IconVerticalSolidList"/>
    <dgm:cxn modelId="{F87F56CB-22C1-455C-AEA1-CC3A02D07EF9}" type="presParOf" srcId="{649AC898-0AAD-4F0B-9FDE-2F230A93B4BE}" destId="{9BC97C71-C0EC-4431-9628-ECD4BEA6C013}" srcOrd="2" destOrd="0" presId="urn:microsoft.com/office/officeart/2018/2/layout/IconVerticalSolidList"/>
    <dgm:cxn modelId="{65CA674D-F05A-4C92-BC9C-0DF8928FF5D4}" type="presParOf" srcId="{649AC898-0AAD-4F0B-9FDE-2F230A93B4BE}" destId="{F1191752-CF87-4871-BD9D-676FBE37FDB4}" srcOrd="3" destOrd="0" presId="urn:microsoft.com/office/officeart/2018/2/layout/IconVerticalSolidList"/>
    <dgm:cxn modelId="{498606BD-25EA-4AB6-A49C-F23CB35C95F8}" type="presParOf" srcId="{3AEE01C4-4878-4EAB-9B6D-5B217AF7D303}" destId="{EC552409-E767-442B-9BE1-04D3C5BD4D5B}" srcOrd="1" destOrd="0" presId="urn:microsoft.com/office/officeart/2018/2/layout/IconVerticalSolidList"/>
    <dgm:cxn modelId="{09E3A73D-B699-4ED5-942E-34C73FC29660}" type="presParOf" srcId="{3AEE01C4-4878-4EAB-9B6D-5B217AF7D303}" destId="{1889B4DA-C1C3-4D9B-A9C7-7E8DD4F3FF53}" srcOrd="2" destOrd="0" presId="urn:microsoft.com/office/officeart/2018/2/layout/IconVerticalSolidList"/>
    <dgm:cxn modelId="{D65EB6BC-98AE-4A38-927E-964A1A3BEB7F}" type="presParOf" srcId="{1889B4DA-C1C3-4D9B-A9C7-7E8DD4F3FF53}" destId="{4E37BC59-5A46-4F18-B266-98F41879529D}" srcOrd="0" destOrd="0" presId="urn:microsoft.com/office/officeart/2018/2/layout/IconVerticalSolidList"/>
    <dgm:cxn modelId="{F1ED4A84-8C8B-4EF6-9E0F-AA9FC00645B2}" type="presParOf" srcId="{1889B4DA-C1C3-4D9B-A9C7-7E8DD4F3FF53}" destId="{F5F9AEF6-A582-4779-AD5A-A6FD98AD7A45}" srcOrd="1" destOrd="0" presId="urn:microsoft.com/office/officeart/2018/2/layout/IconVerticalSolidList"/>
    <dgm:cxn modelId="{C5CD309E-ABC3-4DA7-8727-FBDF74DD8E39}" type="presParOf" srcId="{1889B4DA-C1C3-4D9B-A9C7-7E8DD4F3FF53}" destId="{147F54E1-269C-4B19-86CB-CAAF087B1C6E}" srcOrd="2" destOrd="0" presId="urn:microsoft.com/office/officeart/2018/2/layout/IconVerticalSolidList"/>
    <dgm:cxn modelId="{8A7B8D20-E6E3-4EC7-8081-DBDEFCF26322}" type="presParOf" srcId="{1889B4DA-C1C3-4D9B-A9C7-7E8DD4F3FF53}" destId="{6DF477C1-BB0D-4A2F-820E-9F12A73147DB}" srcOrd="3" destOrd="0" presId="urn:microsoft.com/office/officeart/2018/2/layout/IconVerticalSolidList"/>
    <dgm:cxn modelId="{68E093DC-3EAC-44DB-A151-C1980C2E3A9A}" type="presParOf" srcId="{3AEE01C4-4878-4EAB-9B6D-5B217AF7D303}" destId="{489F81C1-A98B-4EA8-A8C9-772F98F77B96}" srcOrd="3" destOrd="0" presId="urn:microsoft.com/office/officeart/2018/2/layout/IconVerticalSolidList"/>
    <dgm:cxn modelId="{469B0F9B-4811-4EB9-86E9-F3395AC85C38}" type="presParOf" srcId="{3AEE01C4-4878-4EAB-9B6D-5B217AF7D303}" destId="{125D3250-F4C3-4BFB-9F9C-F0F5AD8C79E6}" srcOrd="4" destOrd="0" presId="urn:microsoft.com/office/officeart/2018/2/layout/IconVerticalSolidList"/>
    <dgm:cxn modelId="{3C77150D-4DCF-4D42-B6EC-41B9EA5A0737}" type="presParOf" srcId="{125D3250-F4C3-4BFB-9F9C-F0F5AD8C79E6}" destId="{AEC00100-144B-45B0-9FA7-1C3BC88BEEA5}" srcOrd="0" destOrd="0" presId="urn:microsoft.com/office/officeart/2018/2/layout/IconVerticalSolidList"/>
    <dgm:cxn modelId="{5786CFAF-9A1E-4AB7-A42B-33F752EAA428}" type="presParOf" srcId="{125D3250-F4C3-4BFB-9F9C-F0F5AD8C79E6}" destId="{BF54A25C-C1ED-4668-AD2E-1CEDC9E55A98}" srcOrd="1" destOrd="0" presId="urn:microsoft.com/office/officeart/2018/2/layout/IconVerticalSolidList"/>
    <dgm:cxn modelId="{E65C39F9-D5BD-4C07-A46B-571729E16195}" type="presParOf" srcId="{125D3250-F4C3-4BFB-9F9C-F0F5AD8C79E6}" destId="{3D42C745-BF38-4DAC-9AFF-FCB5FF63F7F0}" srcOrd="2" destOrd="0" presId="urn:microsoft.com/office/officeart/2018/2/layout/IconVerticalSolidList"/>
    <dgm:cxn modelId="{A8F54697-247E-4628-949B-F985EAC8ED98}" type="presParOf" srcId="{125D3250-F4C3-4BFB-9F9C-F0F5AD8C79E6}" destId="{C04F5A49-E7A7-4416-B542-E790D5C19FFB}" srcOrd="3" destOrd="0" presId="urn:microsoft.com/office/officeart/2018/2/layout/IconVerticalSolidList"/>
    <dgm:cxn modelId="{FC8B4E39-3A05-4548-81AB-507BBD699C07}" type="presParOf" srcId="{3AEE01C4-4878-4EAB-9B6D-5B217AF7D303}" destId="{C663DBD1-6732-4417-B619-B5C782CBA35B}" srcOrd="5" destOrd="0" presId="urn:microsoft.com/office/officeart/2018/2/layout/IconVerticalSolidList"/>
    <dgm:cxn modelId="{264C2C5F-2C04-4F6E-AB7F-44770A62B5E4}" type="presParOf" srcId="{3AEE01C4-4878-4EAB-9B6D-5B217AF7D303}" destId="{6D10A69B-D4E9-47BD-8787-E046F1B5A5F5}" srcOrd="6" destOrd="0" presId="urn:microsoft.com/office/officeart/2018/2/layout/IconVerticalSolidList"/>
    <dgm:cxn modelId="{FD24F406-DFA3-4CAE-8AFE-F95CADA355E1}" type="presParOf" srcId="{6D10A69B-D4E9-47BD-8787-E046F1B5A5F5}" destId="{33182550-6F6A-4D5B-9101-83A45DFB5B8D}" srcOrd="0" destOrd="0" presId="urn:microsoft.com/office/officeart/2018/2/layout/IconVerticalSolidList"/>
    <dgm:cxn modelId="{39245AE6-B6A2-49E1-9D36-E42FAC7403E3}" type="presParOf" srcId="{6D10A69B-D4E9-47BD-8787-E046F1B5A5F5}" destId="{3247C5B6-BD39-4C67-924A-FBDD484C89D4}" srcOrd="1" destOrd="0" presId="urn:microsoft.com/office/officeart/2018/2/layout/IconVerticalSolidList"/>
    <dgm:cxn modelId="{29C3DEBE-3EA3-4D27-85D0-DA457C84B3E6}" type="presParOf" srcId="{6D10A69B-D4E9-47BD-8787-E046F1B5A5F5}" destId="{24C10A0F-2826-4846-AF1B-D8FFE0C3843F}" srcOrd="2" destOrd="0" presId="urn:microsoft.com/office/officeart/2018/2/layout/IconVerticalSolidList"/>
    <dgm:cxn modelId="{5AEAADB3-DEC6-400E-BA39-DBD258EDB86E}" type="presParOf" srcId="{6D10A69B-D4E9-47BD-8787-E046F1B5A5F5}" destId="{8DC5462B-09E3-4462-A56D-D3E016D5446B}"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556632B-34AE-4544-902F-48821203C00E}"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CB52F8D7-BF5D-493E-B0C2-7A5219A59DB2}">
      <dgm:prSet/>
      <dgm:spPr/>
      <dgm:t>
        <a:bodyPr/>
        <a:lstStyle/>
        <a:p>
          <a:pPr>
            <a:defRPr cap="all"/>
          </a:pPr>
          <a:r>
            <a:rPr lang="en-US" b="0" i="0"/>
            <a:t>Personalized Shopping Experience</a:t>
          </a:r>
          <a:endParaRPr lang="en-US"/>
        </a:p>
      </dgm:t>
    </dgm:pt>
    <dgm:pt modelId="{2704912A-B5F8-40D3-A2BD-3E8D0BBCB94B}" type="parTrans" cxnId="{7F01ED33-086E-49EE-AFA5-E3B66906C4A7}">
      <dgm:prSet/>
      <dgm:spPr/>
      <dgm:t>
        <a:bodyPr/>
        <a:lstStyle/>
        <a:p>
          <a:endParaRPr lang="en-US"/>
        </a:p>
      </dgm:t>
    </dgm:pt>
    <dgm:pt modelId="{102BD4EA-C5F5-4BC4-A919-D5ABBE6C5732}" type="sibTrans" cxnId="{7F01ED33-086E-49EE-AFA5-E3B66906C4A7}">
      <dgm:prSet/>
      <dgm:spPr/>
      <dgm:t>
        <a:bodyPr/>
        <a:lstStyle/>
        <a:p>
          <a:endParaRPr lang="en-US"/>
        </a:p>
      </dgm:t>
    </dgm:pt>
    <dgm:pt modelId="{12EE7104-9F28-4A6B-8434-D01DCA1D50D3}">
      <dgm:prSet/>
      <dgm:spPr/>
      <dgm:t>
        <a:bodyPr/>
        <a:lstStyle/>
        <a:p>
          <a:pPr>
            <a:defRPr cap="all"/>
          </a:pPr>
          <a:r>
            <a:rPr lang="en-US" b="0" i="0"/>
            <a:t>Increased Customer Engagement</a:t>
          </a:r>
          <a:endParaRPr lang="en-US"/>
        </a:p>
      </dgm:t>
    </dgm:pt>
    <dgm:pt modelId="{BDFB49EE-670A-4EB4-8CE2-BF4013B72DA5}" type="parTrans" cxnId="{7F693467-0206-4BD2-8CAB-DF4B79F5D2F1}">
      <dgm:prSet/>
      <dgm:spPr/>
      <dgm:t>
        <a:bodyPr/>
        <a:lstStyle/>
        <a:p>
          <a:endParaRPr lang="en-US"/>
        </a:p>
      </dgm:t>
    </dgm:pt>
    <dgm:pt modelId="{E5AADFA5-DDDB-47C2-A67B-42E9F64F6834}" type="sibTrans" cxnId="{7F693467-0206-4BD2-8CAB-DF4B79F5D2F1}">
      <dgm:prSet/>
      <dgm:spPr/>
      <dgm:t>
        <a:bodyPr/>
        <a:lstStyle/>
        <a:p>
          <a:endParaRPr lang="en-US"/>
        </a:p>
      </dgm:t>
    </dgm:pt>
    <dgm:pt modelId="{E9CFD674-4CA6-4334-8B55-268EB5ECC2D1}">
      <dgm:prSet/>
      <dgm:spPr/>
      <dgm:t>
        <a:bodyPr/>
        <a:lstStyle/>
        <a:p>
          <a:pPr>
            <a:defRPr cap="all"/>
          </a:pPr>
          <a:r>
            <a:rPr lang="en-US" b="0" i="0"/>
            <a:t>Enhanced Customer Satisfaction</a:t>
          </a:r>
          <a:endParaRPr lang="en-US"/>
        </a:p>
      </dgm:t>
    </dgm:pt>
    <dgm:pt modelId="{11DACB8F-8CA3-4428-9F17-19FA2B2EAE84}" type="parTrans" cxnId="{3E028199-0EF6-4BE7-9BB5-11AD6E0C88CD}">
      <dgm:prSet/>
      <dgm:spPr/>
      <dgm:t>
        <a:bodyPr/>
        <a:lstStyle/>
        <a:p>
          <a:endParaRPr lang="en-US"/>
        </a:p>
      </dgm:t>
    </dgm:pt>
    <dgm:pt modelId="{FD717529-2394-46F6-87B9-3D1B786EA26B}" type="sibTrans" cxnId="{3E028199-0EF6-4BE7-9BB5-11AD6E0C88CD}">
      <dgm:prSet/>
      <dgm:spPr/>
      <dgm:t>
        <a:bodyPr/>
        <a:lstStyle/>
        <a:p>
          <a:endParaRPr lang="en-US"/>
        </a:p>
      </dgm:t>
    </dgm:pt>
    <dgm:pt modelId="{BEAE5F4A-C516-4169-9FB6-7DE0EF1C3BB8}">
      <dgm:prSet/>
      <dgm:spPr/>
      <dgm:t>
        <a:bodyPr/>
        <a:lstStyle/>
        <a:p>
          <a:pPr>
            <a:defRPr cap="all"/>
          </a:pPr>
          <a:r>
            <a:rPr lang="en-US" b="0" i="0"/>
            <a:t>Boosted Sales and Revenue</a:t>
          </a:r>
          <a:endParaRPr lang="en-US"/>
        </a:p>
      </dgm:t>
    </dgm:pt>
    <dgm:pt modelId="{E48C46EA-3BAB-4A42-8215-EF7DD6CB914F}" type="parTrans" cxnId="{025C2960-F046-4E15-87CE-4177C68B5A4B}">
      <dgm:prSet/>
      <dgm:spPr/>
      <dgm:t>
        <a:bodyPr/>
        <a:lstStyle/>
        <a:p>
          <a:endParaRPr lang="en-US"/>
        </a:p>
      </dgm:t>
    </dgm:pt>
    <dgm:pt modelId="{06991846-9170-4008-8541-60742336CF68}" type="sibTrans" cxnId="{025C2960-F046-4E15-87CE-4177C68B5A4B}">
      <dgm:prSet/>
      <dgm:spPr/>
      <dgm:t>
        <a:bodyPr/>
        <a:lstStyle/>
        <a:p>
          <a:endParaRPr lang="en-US"/>
        </a:p>
      </dgm:t>
    </dgm:pt>
    <dgm:pt modelId="{29189AE4-387B-4377-999D-D8015CE2651D}" type="pres">
      <dgm:prSet presAssocID="{F556632B-34AE-4544-902F-48821203C00E}" presName="root" presStyleCnt="0">
        <dgm:presLayoutVars>
          <dgm:dir/>
          <dgm:resizeHandles val="exact"/>
        </dgm:presLayoutVars>
      </dgm:prSet>
      <dgm:spPr/>
    </dgm:pt>
    <dgm:pt modelId="{87EA6083-259B-42BD-B186-4B97AAA14C46}" type="pres">
      <dgm:prSet presAssocID="{CB52F8D7-BF5D-493E-B0C2-7A5219A59DB2}" presName="compNode" presStyleCnt="0"/>
      <dgm:spPr/>
    </dgm:pt>
    <dgm:pt modelId="{794BF57E-E357-4775-9212-B3F46EF7276D}" type="pres">
      <dgm:prSet presAssocID="{CB52F8D7-BF5D-493E-B0C2-7A5219A59DB2}" presName="iconBgRect" presStyleLbl="bgShp" presStyleIdx="0" presStyleCnt="4"/>
      <dgm:spPr/>
    </dgm:pt>
    <dgm:pt modelId="{0510C40A-2B1E-4FB3-9B4C-0CE5454E9FBF}" type="pres">
      <dgm:prSet presAssocID="{CB52F8D7-BF5D-493E-B0C2-7A5219A59DB2}" presName="iconRect" presStyleLbl="node1" presStyleIdx="0" presStyleCnt="4"/>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hopping cart"/>
        </a:ext>
      </dgm:extLst>
    </dgm:pt>
    <dgm:pt modelId="{1D0DAA72-4E2F-4B31-9F30-64768AB00C1B}" type="pres">
      <dgm:prSet presAssocID="{CB52F8D7-BF5D-493E-B0C2-7A5219A59DB2}" presName="spaceRect" presStyleCnt="0"/>
      <dgm:spPr/>
    </dgm:pt>
    <dgm:pt modelId="{8CCC45EC-AA82-4EF2-823A-C98D26D21371}" type="pres">
      <dgm:prSet presAssocID="{CB52F8D7-BF5D-493E-B0C2-7A5219A59DB2}" presName="textRect" presStyleLbl="revTx" presStyleIdx="0" presStyleCnt="4">
        <dgm:presLayoutVars>
          <dgm:chMax val="1"/>
          <dgm:chPref val="1"/>
        </dgm:presLayoutVars>
      </dgm:prSet>
      <dgm:spPr/>
    </dgm:pt>
    <dgm:pt modelId="{11CB0A51-D799-4667-AD56-4893955F3C4B}" type="pres">
      <dgm:prSet presAssocID="{102BD4EA-C5F5-4BC4-A919-D5ABBE6C5732}" presName="sibTrans" presStyleCnt="0"/>
      <dgm:spPr/>
    </dgm:pt>
    <dgm:pt modelId="{FE3CB8B2-8581-4E88-AD3D-30D5493F612A}" type="pres">
      <dgm:prSet presAssocID="{12EE7104-9F28-4A6B-8434-D01DCA1D50D3}" presName="compNode" presStyleCnt="0"/>
      <dgm:spPr/>
    </dgm:pt>
    <dgm:pt modelId="{BCF89A8C-84AF-4A75-8A94-EEB040E41C39}" type="pres">
      <dgm:prSet presAssocID="{12EE7104-9F28-4A6B-8434-D01DCA1D50D3}" presName="iconBgRect" presStyleLbl="bgShp" presStyleIdx="1" presStyleCnt="4"/>
      <dgm:spPr/>
    </dgm:pt>
    <dgm:pt modelId="{6A5CDCE0-0608-4D42-8378-C62B47E8BB93}" type="pres">
      <dgm:prSet presAssocID="{12EE7104-9F28-4A6B-8434-D01DCA1D50D3}" presName="iconRect" presStyleLbl="node1" presStyleIdx="1" presStyleCnt="4"/>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pward trend"/>
        </a:ext>
      </dgm:extLst>
    </dgm:pt>
    <dgm:pt modelId="{2FD868EC-4035-402C-A7CE-720A5245DA4D}" type="pres">
      <dgm:prSet presAssocID="{12EE7104-9F28-4A6B-8434-D01DCA1D50D3}" presName="spaceRect" presStyleCnt="0"/>
      <dgm:spPr/>
    </dgm:pt>
    <dgm:pt modelId="{083C9250-220E-43AE-957C-F311AACDBEEB}" type="pres">
      <dgm:prSet presAssocID="{12EE7104-9F28-4A6B-8434-D01DCA1D50D3}" presName="textRect" presStyleLbl="revTx" presStyleIdx="1" presStyleCnt="4">
        <dgm:presLayoutVars>
          <dgm:chMax val="1"/>
          <dgm:chPref val="1"/>
        </dgm:presLayoutVars>
      </dgm:prSet>
      <dgm:spPr/>
    </dgm:pt>
    <dgm:pt modelId="{B0CEB961-8BE6-4DFB-B20A-05F5B4D864D1}" type="pres">
      <dgm:prSet presAssocID="{E5AADFA5-DDDB-47C2-A67B-42E9F64F6834}" presName="sibTrans" presStyleCnt="0"/>
      <dgm:spPr/>
    </dgm:pt>
    <dgm:pt modelId="{4B5E0DBF-6858-43FD-994A-7418F8AEBC13}" type="pres">
      <dgm:prSet presAssocID="{E9CFD674-4CA6-4334-8B55-268EB5ECC2D1}" presName="compNode" presStyleCnt="0"/>
      <dgm:spPr/>
    </dgm:pt>
    <dgm:pt modelId="{775175CF-46BC-4796-80E1-802F1740BCCE}" type="pres">
      <dgm:prSet presAssocID="{E9CFD674-4CA6-4334-8B55-268EB5ECC2D1}" presName="iconBgRect" presStyleLbl="bgShp" presStyleIdx="2" presStyleCnt="4"/>
      <dgm:spPr/>
    </dgm:pt>
    <dgm:pt modelId="{5CD88129-DF52-4629-8547-BBF66AD4591D}" type="pres">
      <dgm:prSet presAssocID="{E9CFD674-4CA6-4334-8B55-268EB5ECC2D1}" presName="iconRect" presStyleLbl="node1" presStyleIdx="2" presStyleCnt="4"/>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miling Face with No Fill"/>
        </a:ext>
      </dgm:extLst>
    </dgm:pt>
    <dgm:pt modelId="{2B9D433A-93BB-4C93-8D13-68C55DE27C78}" type="pres">
      <dgm:prSet presAssocID="{E9CFD674-4CA6-4334-8B55-268EB5ECC2D1}" presName="spaceRect" presStyleCnt="0"/>
      <dgm:spPr/>
    </dgm:pt>
    <dgm:pt modelId="{BDA47091-1177-4F55-85BB-F65D8463697F}" type="pres">
      <dgm:prSet presAssocID="{E9CFD674-4CA6-4334-8B55-268EB5ECC2D1}" presName="textRect" presStyleLbl="revTx" presStyleIdx="2" presStyleCnt="4">
        <dgm:presLayoutVars>
          <dgm:chMax val="1"/>
          <dgm:chPref val="1"/>
        </dgm:presLayoutVars>
      </dgm:prSet>
      <dgm:spPr/>
    </dgm:pt>
    <dgm:pt modelId="{33C62DCD-E3C7-41FE-A926-2AF401AC9BFC}" type="pres">
      <dgm:prSet presAssocID="{FD717529-2394-46F6-87B9-3D1B786EA26B}" presName="sibTrans" presStyleCnt="0"/>
      <dgm:spPr/>
    </dgm:pt>
    <dgm:pt modelId="{D31BC7D8-E081-4FDA-8EB8-BDDBF55FDDA6}" type="pres">
      <dgm:prSet presAssocID="{BEAE5F4A-C516-4169-9FB6-7DE0EF1C3BB8}" presName="compNode" presStyleCnt="0"/>
      <dgm:spPr/>
    </dgm:pt>
    <dgm:pt modelId="{E7D8647E-44A8-4010-A008-6A4DAF8E437F}" type="pres">
      <dgm:prSet presAssocID="{BEAE5F4A-C516-4169-9FB6-7DE0EF1C3BB8}" presName="iconBgRect" presStyleLbl="bgShp" presStyleIdx="3" presStyleCnt="4"/>
      <dgm:spPr/>
    </dgm:pt>
    <dgm:pt modelId="{7E8E6819-EC2C-485D-B1CE-DE34EE175450}" type="pres">
      <dgm:prSet presAssocID="{BEAE5F4A-C516-4169-9FB6-7DE0EF1C3BB8}" presName="iconRect" presStyleLbl="node1" presStyleIdx="3" presStyleCnt="4"/>
      <dgm:spPr>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ar Graph with Upward Trend"/>
        </a:ext>
      </dgm:extLst>
    </dgm:pt>
    <dgm:pt modelId="{9850306D-6123-4A2D-BEC5-B5192BC35B7A}" type="pres">
      <dgm:prSet presAssocID="{BEAE5F4A-C516-4169-9FB6-7DE0EF1C3BB8}" presName="spaceRect" presStyleCnt="0"/>
      <dgm:spPr/>
    </dgm:pt>
    <dgm:pt modelId="{4DA2D558-4DA1-4CCE-985E-1E9ACCEA0A6F}" type="pres">
      <dgm:prSet presAssocID="{BEAE5F4A-C516-4169-9FB6-7DE0EF1C3BB8}" presName="textRect" presStyleLbl="revTx" presStyleIdx="3" presStyleCnt="4">
        <dgm:presLayoutVars>
          <dgm:chMax val="1"/>
          <dgm:chPref val="1"/>
        </dgm:presLayoutVars>
      </dgm:prSet>
      <dgm:spPr/>
    </dgm:pt>
  </dgm:ptLst>
  <dgm:cxnLst>
    <dgm:cxn modelId="{6F2B5D27-BECD-4638-A7AA-E9B050E322CA}" type="presOf" srcId="{F556632B-34AE-4544-902F-48821203C00E}" destId="{29189AE4-387B-4377-999D-D8015CE2651D}" srcOrd="0" destOrd="0" presId="urn:microsoft.com/office/officeart/2018/5/layout/IconCircleLabelList"/>
    <dgm:cxn modelId="{7F01ED33-086E-49EE-AFA5-E3B66906C4A7}" srcId="{F556632B-34AE-4544-902F-48821203C00E}" destId="{CB52F8D7-BF5D-493E-B0C2-7A5219A59DB2}" srcOrd="0" destOrd="0" parTransId="{2704912A-B5F8-40D3-A2BD-3E8D0BBCB94B}" sibTransId="{102BD4EA-C5F5-4BC4-A919-D5ABBE6C5732}"/>
    <dgm:cxn modelId="{025C2960-F046-4E15-87CE-4177C68B5A4B}" srcId="{F556632B-34AE-4544-902F-48821203C00E}" destId="{BEAE5F4A-C516-4169-9FB6-7DE0EF1C3BB8}" srcOrd="3" destOrd="0" parTransId="{E48C46EA-3BAB-4A42-8215-EF7DD6CB914F}" sibTransId="{06991846-9170-4008-8541-60742336CF68}"/>
    <dgm:cxn modelId="{7F693467-0206-4BD2-8CAB-DF4B79F5D2F1}" srcId="{F556632B-34AE-4544-902F-48821203C00E}" destId="{12EE7104-9F28-4A6B-8434-D01DCA1D50D3}" srcOrd="1" destOrd="0" parTransId="{BDFB49EE-670A-4EB4-8CE2-BF4013B72DA5}" sibTransId="{E5AADFA5-DDDB-47C2-A67B-42E9F64F6834}"/>
    <dgm:cxn modelId="{C19B6F82-6541-4FED-B7CB-F21921C94FF4}" type="presOf" srcId="{12EE7104-9F28-4A6B-8434-D01DCA1D50D3}" destId="{083C9250-220E-43AE-957C-F311AACDBEEB}" srcOrd="0" destOrd="0" presId="urn:microsoft.com/office/officeart/2018/5/layout/IconCircleLabelList"/>
    <dgm:cxn modelId="{3E028199-0EF6-4BE7-9BB5-11AD6E0C88CD}" srcId="{F556632B-34AE-4544-902F-48821203C00E}" destId="{E9CFD674-4CA6-4334-8B55-268EB5ECC2D1}" srcOrd="2" destOrd="0" parTransId="{11DACB8F-8CA3-4428-9F17-19FA2B2EAE84}" sibTransId="{FD717529-2394-46F6-87B9-3D1B786EA26B}"/>
    <dgm:cxn modelId="{33E6C7AA-09E7-414D-A495-FE7DFFA0AFC4}" type="presOf" srcId="{BEAE5F4A-C516-4169-9FB6-7DE0EF1C3BB8}" destId="{4DA2D558-4DA1-4CCE-985E-1E9ACCEA0A6F}" srcOrd="0" destOrd="0" presId="urn:microsoft.com/office/officeart/2018/5/layout/IconCircleLabelList"/>
    <dgm:cxn modelId="{2A8EC6AD-3C5F-4296-80E1-AD9F92D410EE}" type="presOf" srcId="{E9CFD674-4CA6-4334-8B55-268EB5ECC2D1}" destId="{BDA47091-1177-4F55-85BB-F65D8463697F}" srcOrd="0" destOrd="0" presId="urn:microsoft.com/office/officeart/2018/5/layout/IconCircleLabelList"/>
    <dgm:cxn modelId="{C5AD1DB2-3A42-4A02-A870-FC86DFF61CEE}" type="presOf" srcId="{CB52F8D7-BF5D-493E-B0C2-7A5219A59DB2}" destId="{8CCC45EC-AA82-4EF2-823A-C98D26D21371}" srcOrd="0" destOrd="0" presId="urn:microsoft.com/office/officeart/2018/5/layout/IconCircleLabelList"/>
    <dgm:cxn modelId="{E86CF7E2-2A63-4B0C-8E03-B148767CAB64}" type="presParOf" srcId="{29189AE4-387B-4377-999D-D8015CE2651D}" destId="{87EA6083-259B-42BD-B186-4B97AAA14C46}" srcOrd="0" destOrd="0" presId="urn:microsoft.com/office/officeart/2018/5/layout/IconCircleLabelList"/>
    <dgm:cxn modelId="{51E3CE22-95E9-464A-8896-B3D66898D2BF}" type="presParOf" srcId="{87EA6083-259B-42BD-B186-4B97AAA14C46}" destId="{794BF57E-E357-4775-9212-B3F46EF7276D}" srcOrd="0" destOrd="0" presId="urn:microsoft.com/office/officeart/2018/5/layout/IconCircleLabelList"/>
    <dgm:cxn modelId="{D94D26CE-677F-4553-872D-019A1255ABF7}" type="presParOf" srcId="{87EA6083-259B-42BD-B186-4B97AAA14C46}" destId="{0510C40A-2B1E-4FB3-9B4C-0CE5454E9FBF}" srcOrd="1" destOrd="0" presId="urn:microsoft.com/office/officeart/2018/5/layout/IconCircleLabelList"/>
    <dgm:cxn modelId="{2779ADA0-EC53-4248-B5AD-9E7AD63488C4}" type="presParOf" srcId="{87EA6083-259B-42BD-B186-4B97AAA14C46}" destId="{1D0DAA72-4E2F-4B31-9F30-64768AB00C1B}" srcOrd="2" destOrd="0" presId="urn:microsoft.com/office/officeart/2018/5/layout/IconCircleLabelList"/>
    <dgm:cxn modelId="{7AEA8395-0388-4899-8D3F-2BFFD8CEBA5C}" type="presParOf" srcId="{87EA6083-259B-42BD-B186-4B97AAA14C46}" destId="{8CCC45EC-AA82-4EF2-823A-C98D26D21371}" srcOrd="3" destOrd="0" presId="urn:microsoft.com/office/officeart/2018/5/layout/IconCircleLabelList"/>
    <dgm:cxn modelId="{C98566E8-BCA2-49D2-A3F0-5AB97E757070}" type="presParOf" srcId="{29189AE4-387B-4377-999D-D8015CE2651D}" destId="{11CB0A51-D799-4667-AD56-4893955F3C4B}" srcOrd="1" destOrd="0" presId="urn:microsoft.com/office/officeart/2018/5/layout/IconCircleLabelList"/>
    <dgm:cxn modelId="{C951470E-060A-4D49-991E-D9873AD8925B}" type="presParOf" srcId="{29189AE4-387B-4377-999D-D8015CE2651D}" destId="{FE3CB8B2-8581-4E88-AD3D-30D5493F612A}" srcOrd="2" destOrd="0" presId="urn:microsoft.com/office/officeart/2018/5/layout/IconCircleLabelList"/>
    <dgm:cxn modelId="{8F1466DB-05C7-441F-B3FF-C438CD4A88AD}" type="presParOf" srcId="{FE3CB8B2-8581-4E88-AD3D-30D5493F612A}" destId="{BCF89A8C-84AF-4A75-8A94-EEB040E41C39}" srcOrd="0" destOrd="0" presId="urn:microsoft.com/office/officeart/2018/5/layout/IconCircleLabelList"/>
    <dgm:cxn modelId="{52A18629-272F-4CE9-87AB-73FC7853D9EE}" type="presParOf" srcId="{FE3CB8B2-8581-4E88-AD3D-30D5493F612A}" destId="{6A5CDCE0-0608-4D42-8378-C62B47E8BB93}" srcOrd="1" destOrd="0" presId="urn:microsoft.com/office/officeart/2018/5/layout/IconCircleLabelList"/>
    <dgm:cxn modelId="{34BC7CC8-1DD5-421E-9A91-26CE798FF22F}" type="presParOf" srcId="{FE3CB8B2-8581-4E88-AD3D-30D5493F612A}" destId="{2FD868EC-4035-402C-A7CE-720A5245DA4D}" srcOrd="2" destOrd="0" presId="urn:microsoft.com/office/officeart/2018/5/layout/IconCircleLabelList"/>
    <dgm:cxn modelId="{8A199E25-3CFD-41FF-AC5A-D4E70FF7FD22}" type="presParOf" srcId="{FE3CB8B2-8581-4E88-AD3D-30D5493F612A}" destId="{083C9250-220E-43AE-957C-F311AACDBEEB}" srcOrd="3" destOrd="0" presId="urn:microsoft.com/office/officeart/2018/5/layout/IconCircleLabelList"/>
    <dgm:cxn modelId="{977A3E83-29C8-4FB9-B3D8-D5C8EF733AD1}" type="presParOf" srcId="{29189AE4-387B-4377-999D-D8015CE2651D}" destId="{B0CEB961-8BE6-4DFB-B20A-05F5B4D864D1}" srcOrd="3" destOrd="0" presId="urn:microsoft.com/office/officeart/2018/5/layout/IconCircleLabelList"/>
    <dgm:cxn modelId="{D0D4E2EA-49CD-4E3F-A38C-52A1ECBF82B2}" type="presParOf" srcId="{29189AE4-387B-4377-999D-D8015CE2651D}" destId="{4B5E0DBF-6858-43FD-994A-7418F8AEBC13}" srcOrd="4" destOrd="0" presId="urn:microsoft.com/office/officeart/2018/5/layout/IconCircleLabelList"/>
    <dgm:cxn modelId="{526822FB-E65D-4FED-BC58-18191771B0B3}" type="presParOf" srcId="{4B5E0DBF-6858-43FD-994A-7418F8AEBC13}" destId="{775175CF-46BC-4796-80E1-802F1740BCCE}" srcOrd="0" destOrd="0" presId="urn:microsoft.com/office/officeart/2018/5/layout/IconCircleLabelList"/>
    <dgm:cxn modelId="{6A59C3CF-3900-4525-813C-CA6A32C4C3E9}" type="presParOf" srcId="{4B5E0DBF-6858-43FD-994A-7418F8AEBC13}" destId="{5CD88129-DF52-4629-8547-BBF66AD4591D}" srcOrd="1" destOrd="0" presId="urn:microsoft.com/office/officeart/2018/5/layout/IconCircleLabelList"/>
    <dgm:cxn modelId="{0B6A5944-3DB1-4050-91E3-EE896E207BC3}" type="presParOf" srcId="{4B5E0DBF-6858-43FD-994A-7418F8AEBC13}" destId="{2B9D433A-93BB-4C93-8D13-68C55DE27C78}" srcOrd="2" destOrd="0" presId="urn:microsoft.com/office/officeart/2018/5/layout/IconCircleLabelList"/>
    <dgm:cxn modelId="{AB18B3CA-0F2B-4E00-841A-21F40736A50F}" type="presParOf" srcId="{4B5E0DBF-6858-43FD-994A-7418F8AEBC13}" destId="{BDA47091-1177-4F55-85BB-F65D8463697F}" srcOrd="3" destOrd="0" presId="urn:microsoft.com/office/officeart/2018/5/layout/IconCircleLabelList"/>
    <dgm:cxn modelId="{F970880E-7F15-4CD2-8DAC-DF688157E9FB}" type="presParOf" srcId="{29189AE4-387B-4377-999D-D8015CE2651D}" destId="{33C62DCD-E3C7-41FE-A926-2AF401AC9BFC}" srcOrd="5" destOrd="0" presId="urn:microsoft.com/office/officeart/2018/5/layout/IconCircleLabelList"/>
    <dgm:cxn modelId="{65BAC5B9-5EE9-4A55-9E04-5F8B65E129DE}" type="presParOf" srcId="{29189AE4-387B-4377-999D-D8015CE2651D}" destId="{D31BC7D8-E081-4FDA-8EB8-BDDBF55FDDA6}" srcOrd="6" destOrd="0" presId="urn:microsoft.com/office/officeart/2018/5/layout/IconCircleLabelList"/>
    <dgm:cxn modelId="{3221047D-CBE5-4031-B3AC-26C74FF786A3}" type="presParOf" srcId="{D31BC7D8-E081-4FDA-8EB8-BDDBF55FDDA6}" destId="{E7D8647E-44A8-4010-A008-6A4DAF8E437F}" srcOrd="0" destOrd="0" presId="urn:microsoft.com/office/officeart/2018/5/layout/IconCircleLabelList"/>
    <dgm:cxn modelId="{1B856CD0-4944-496E-A648-0531A61542EE}" type="presParOf" srcId="{D31BC7D8-E081-4FDA-8EB8-BDDBF55FDDA6}" destId="{7E8E6819-EC2C-485D-B1CE-DE34EE175450}" srcOrd="1" destOrd="0" presId="urn:microsoft.com/office/officeart/2018/5/layout/IconCircleLabelList"/>
    <dgm:cxn modelId="{F374723C-447E-46B4-B1DD-BE1D87F3F428}" type="presParOf" srcId="{D31BC7D8-E081-4FDA-8EB8-BDDBF55FDDA6}" destId="{9850306D-6123-4A2D-BEC5-B5192BC35B7A}" srcOrd="2" destOrd="0" presId="urn:microsoft.com/office/officeart/2018/5/layout/IconCircleLabelList"/>
    <dgm:cxn modelId="{32C134FF-5CAA-4F4C-A7BC-0E381A208311}" type="presParOf" srcId="{D31BC7D8-E081-4FDA-8EB8-BDDBF55FDDA6}" destId="{4DA2D558-4DA1-4CCE-985E-1E9ACCEA0A6F}"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421BE0D-BBF9-4087-B769-54029A1CB535}"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A8DD3B44-0F44-4A27-BD3C-147A9ACFAE16}">
      <dgm:prSet custT="1"/>
      <dgm:spPr>
        <a:solidFill>
          <a:schemeClr val="accent2">
            <a:lumMod val="20000"/>
            <a:lumOff val="80000"/>
          </a:schemeClr>
        </a:solidFill>
      </dgm:spPr>
      <dgm:t>
        <a:bodyPr/>
        <a:lstStyle/>
        <a:p>
          <a:r>
            <a:rPr lang="en-GB" sz="2000" dirty="0">
              <a:solidFill>
                <a:schemeClr val="accent1">
                  <a:lumMod val="50000"/>
                </a:schemeClr>
              </a:solidFill>
              <a:latin typeface="Amasis MT Pro Medium" panose="02040604050005020304" pitchFamily="18" charset="0"/>
            </a:rPr>
            <a:t>Sign language recognition to online shopping websites would help deaf and hard-of-hearing people shop on their own and make the process easier for them</a:t>
          </a:r>
          <a:endParaRPr lang="en-US" sz="2000" dirty="0">
            <a:solidFill>
              <a:schemeClr val="accent1">
                <a:lumMod val="50000"/>
              </a:schemeClr>
            </a:solidFill>
            <a:latin typeface="Amasis MT Pro Medium" panose="02040604050005020304" pitchFamily="18" charset="0"/>
          </a:endParaRPr>
        </a:p>
      </dgm:t>
    </dgm:pt>
    <dgm:pt modelId="{4F6C7941-1AC0-4555-9CDE-2F0243C6A128}" type="parTrans" cxnId="{240D3A1A-6D11-4D50-995E-758BBF8A6369}">
      <dgm:prSet/>
      <dgm:spPr/>
      <dgm:t>
        <a:bodyPr/>
        <a:lstStyle/>
        <a:p>
          <a:endParaRPr lang="en-US"/>
        </a:p>
      </dgm:t>
    </dgm:pt>
    <dgm:pt modelId="{8BD9CEC0-2819-4F28-B367-68FC46FE8191}" type="sibTrans" cxnId="{240D3A1A-6D11-4D50-995E-758BBF8A6369}">
      <dgm:prSet/>
      <dgm:spPr>
        <a:solidFill>
          <a:schemeClr val="accent1">
            <a:lumMod val="50000"/>
            <a:alpha val="90000"/>
          </a:schemeClr>
        </a:solidFill>
      </dgm:spPr>
      <dgm:t>
        <a:bodyPr/>
        <a:lstStyle/>
        <a:p>
          <a:endParaRPr lang="en-US"/>
        </a:p>
      </dgm:t>
    </dgm:pt>
    <dgm:pt modelId="{7C7308A9-C7BE-4322-8BB0-D32B85F08E00}">
      <dgm:prSet custT="1"/>
      <dgm:spPr>
        <a:solidFill>
          <a:schemeClr val="accent2">
            <a:lumMod val="60000"/>
            <a:lumOff val="40000"/>
          </a:schemeClr>
        </a:solidFill>
      </dgm:spPr>
      <dgm:t>
        <a:bodyPr/>
        <a:lstStyle/>
        <a:p>
          <a:r>
            <a:rPr lang="en-GB" sz="2000" dirty="0">
              <a:solidFill>
                <a:schemeClr val="accent1">
                  <a:lumMod val="50000"/>
                </a:schemeClr>
              </a:solidFill>
              <a:latin typeface="Amasis MT Pro Medium" panose="02040604050005020304" pitchFamily="18" charset="0"/>
            </a:rPr>
            <a:t>By integrating sign language, e-commerce sites can ensure that all customers can fully engage with and benefit from the online shopping experience</a:t>
          </a:r>
          <a:endParaRPr lang="en-US" sz="2000" dirty="0">
            <a:solidFill>
              <a:schemeClr val="accent1">
                <a:lumMod val="50000"/>
              </a:schemeClr>
            </a:solidFill>
            <a:latin typeface="Amasis MT Pro Medium" panose="02040604050005020304" pitchFamily="18" charset="0"/>
          </a:endParaRPr>
        </a:p>
      </dgm:t>
    </dgm:pt>
    <dgm:pt modelId="{0514809D-72D8-48BF-98AE-FA37B28EFBEF}" type="parTrans" cxnId="{C4614CBB-9757-49E1-8FD7-989FA6CCEF62}">
      <dgm:prSet/>
      <dgm:spPr/>
      <dgm:t>
        <a:bodyPr/>
        <a:lstStyle/>
        <a:p>
          <a:endParaRPr lang="en-US"/>
        </a:p>
      </dgm:t>
    </dgm:pt>
    <dgm:pt modelId="{653B8158-7E76-44D6-AAC3-A50C8DEC78AA}" type="sibTrans" cxnId="{C4614CBB-9757-49E1-8FD7-989FA6CCEF62}">
      <dgm:prSet/>
      <dgm:spPr/>
      <dgm:t>
        <a:bodyPr/>
        <a:lstStyle/>
        <a:p>
          <a:endParaRPr lang="en-US"/>
        </a:p>
      </dgm:t>
    </dgm:pt>
    <dgm:pt modelId="{3805DCAF-1F0E-48DF-A6DB-F0F8907DF67F}" type="pres">
      <dgm:prSet presAssocID="{0421BE0D-BBF9-4087-B769-54029A1CB535}" presName="outerComposite" presStyleCnt="0">
        <dgm:presLayoutVars>
          <dgm:chMax val="5"/>
          <dgm:dir/>
          <dgm:resizeHandles val="exact"/>
        </dgm:presLayoutVars>
      </dgm:prSet>
      <dgm:spPr/>
    </dgm:pt>
    <dgm:pt modelId="{8738C42B-5E9C-4AB4-AB2F-991104327521}" type="pres">
      <dgm:prSet presAssocID="{0421BE0D-BBF9-4087-B769-54029A1CB535}" presName="dummyMaxCanvas" presStyleCnt="0">
        <dgm:presLayoutVars/>
      </dgm:prSet>
      <dgm:spPr/>
    </dgm:pt>
    <dgm:pt modelId="{552181AA-68CC-4C2B-83C4-CA0F666E58D6}" type="pres">
      <dgm:prSet presAssocID="{0421BE0D-BBF9-4087-B769-54029A1CB535}" presName="TwoNodes_1" presStyleLbl="node1" presStyleIdx="0" presStyleCnt="2">
        <dgm:presLayoutVars>
          <dgm:bulletEnabled val="1"/>
        </dgm:presLayoutVars>
      </dgm:prSet>
      <dgm:spPr/>
    </dgm:pt>
    <dgm:pt modelId="{FF11CE57-B74B-4526-9EDE-4FC10CCC04A2}" type="pres">
      <dgm:prSet presAssocID="{0421BE0D-BBF9-4087-B769-54029A1CB535}" presName="TwoNodes_2" presStyleLbl="node1" presStyleIdx="1" presStyleCnt="2" custScaleX="100028" custLinFactNeighborX="-4835" custLinFactNeighborY="-2419">
        <dgm:presLayoutVars>
          <dgm:bulletEnabled val="1"/>
        </dgm:presLayoutVars>
      </dgm:prSet>
      <dgm:spPr/>
    </dgm:pt>
    <dgm:pt modelId="{5172FAE2-C146-443D-9551-ACAFE467A99C}" type="pres">
      <dgm:prSet presAssocID="{0421BE0D-BBF9-4087-B769-54029A1CB535}" presName="TwoConn_1-2" presStyleLbl="fgAccFollowNode1" presStyleIdx="0" presStyleCnt="1">
        <dgm:presLayoutVars>
          <dgm:bulletEnabled val="1"/>
        </dgm:presLayoutVars>
      </dgm:prSet>
      <dgm:spPr/>
    </dgm:pt>
    <dgm:pt modelId="{2AA3C0A9-C9E4-437F-96CE-ED29EBD623CA}" type="pres">
      <dgm:prSet presAssocID="{0421BE0D-BBF9-4087-B769-54029A1CB535}" presName="TwoNodes_1_text" presStyleLbl="node1" presStyleIdx="1" presStyleCnt="2">
        <dgm:presLayoutVars>
          <dgm:bulletEnabled val="1"/>
        </dgm:presLayoutVars>
      </dgm:prSet>
      <dgm:spPr/>
    </dgm:pt>
    <dgm:pt modelId="{BA2C2369-7A5C-49BB-AFE2-BFC09E45EBD8}" type="pres">
      <dgm:prSet presAssocID="{0421BE0D-BBF9-4087-B769-54029A1CB535}" presName="TwoNodes_2_text" presStyleLbl="node1" presStyleIdx="1" presStyleCnt="2">
        <dgm:presLayoutVars>
          <dgm:bulletEnabled val="1"/>
        </dgm:presLayoutVars>
      </dgm:prSet>
      <dgm:spPr/>
    </dgm:pt>
  </dgm:ptLst>
  <dgm:cxnLst>
    <dgm:cxn modelId="{240D3A1A-6D11-4D50-995E-758BBF8A6369}" srcId="{0421BE0D-BBF9-4087-B769-54029A1CB535}" destId="{A8DD3B44-0F44-4A27-BD3C-147A9ACFAE16}" srcOrd="0" destOrd="0" parTransId="{4F6C7941-1AC0-4555-9CDE-2F0243C6A128}" sibTransId="{8BD9CEC0-2819-4F28-B367-68FC46FE8191}"/>
    <dgm:cxn modelId="{D8733D2D-4836-4B6D-903B-80EFD34B4E85}" type="presOf" srcId="{7C7308A9-C7BE-4322-8BB0-D32B85F08E00}" destId="{FF11CE57-B74B-4526-9EDE-4FC10CCC04A2}" srcOrd="0" destOrd="0" presId="urn:microsoft.com/office/officeart/2005/8/layout/vProcess5"/>
    <dgm:cxn modelId="{C0BF7F69-80E6-45A7-B8A3-6E0D5F54398B}" type="presOf" srcId="{8BD9CEC0-2819-4F28-B367-68FC46FE8191}" destId="{5172FAE2-C146-443D-9551-ACAFE467A99C}" srcOrd="0" destOrd="0" presId="urn:microsoft.com/office/officeart/2005/8/layout/vProcess5"/>
    <dgm:cxn modelId="{1DB72B4F-6EE7-46B0-BF7F-41A090156C28}" type="presOf" srcId="{A8DD3B44-0F44-4A27-BD3C-147A9ACFAE16}" destId="{2AA3C0A9-C9E4-437F-96CE-ED29EBD623CA}" srcOrd="1" destOrd="0" presId="urn:microsoft.com/office/officeart/2005/8/layout/vProcess5"/>
    <dgm:cxn modelId="{C4614CBB-9757-49E1-8FD7-989FA6CCEF62}" srcId="{0421BE0D-BBF9-4087-B769-54029A1CB535}" destId="{7C7308A9-C7BE-4322-8BB0-D32B85F08E00}" srcOrd="1" destOrd="0" parTransId="{0514809D-72D8-48BF-98AE-FA37B28EFBEF}" sibTransId="{653B8158-7E76-44D6-AAC3-A50C8DEC78AA}"/>
    <dgm:cxn modelId="{99C10FE4-DAED-42C9-B3E7-D4344CFC3F8C}" type="presOf" srcId="{A8DD3B44-0F44-4A27-BD3C-147A9ACFAE16}" destId="{552181AA-68CC-4C2B-83C4-CA0F666E58D6}" srcOrd="0" destOrd="0" presId="urn:microsoft.com/office/officeart/2005/8/layout/vProcess5"/>
    <dgm:cxn modelId="{1F1668FD-DBE4-418A-885B-A91F0D49858B}" type="presOf" srcId="{7C7308A9-C7BE-4322-8BB0-D32B85F08E00}" destId="{BA2C2369-7A5C-49BB-AFE2-BFC09E45EBD8}" srcOrd="1" destOrd="0" presId="urn:microsoft.com/office/officeart/2005/8/layout/vProcess5"/>
    <dgm:cxn modelId="{BB88D4FD-5041-4CDF-8E65-D1095D9E0F92}" type="presOf" srcId="{0421BE0D-BBF9-4087-B769-54029A1CB535}" destId="{3805DCAF-1F0E-48DF-A6DB-F0F8907DF67F}" srcOrd="0" destOrd="0" presId="urn:microsoft.com/office/officeart/2005/8/layout/vProcess5"/>
    <dgm:cxn modelId="{D7075A46-117A-4628-ACC1-516D7F652C1A}" type="presParOf" srcId="{3805DCAF-1F0E-48DF-A6DB-F0F8907DF67F}" destId="{8738C42B-5E9C-4AB4-AB2F-991104327521}" srcOrd="0" destOrd="0" presId="urn:microsoft.com/office/officeart/2005/8/layout/vProcess5"/>
    <dgm:cxn modelId="{2C13B6F0-D788-4F9B-8574-F33E68105F66}" type="presParOf" srcId="{3805DCAF-1F0E-48DF-A6DB-F0F8907DF67F}" destId="{552181AA-68CC-4C2B-83C4-CA0F666E58D6}" srcOrd="1" destOrd="0" presId="urn:microsoft.com/office/officeart/2005/8/layout/vProcess5"/>
    <dgm:cxn modelId="{0EB4E8A6-8688-4E68-ACC9-C5973B5CF672}" type="presParOf" srcId="{3805DCAF-1F0E-48DF-A6DB-F0F8907DF67F}" destId="{FF11CE57-B74B-4526-9EDE-4FC10CCC04A2}" srcOrd="2" destOrd="0" presId="urn:microsoft.com/office/officeart/2005/8/layout/vProcess5"/>
    <dgm:cxn modelId="{60A4B985-9F3C-4FED-B40A-CFF371387C56}" type="presParOf" srcId="{3805DCAF-1F0E-48DF-A6DB-F0F8907DF67F}" destId="{5172FAE2-C146-443D-9551-ACAFE467A99C}" srcOrd="3" destOrd="0" presId="urn:microsoft.com/office/officeart/2005/8/layout/vProcess5"/>
    <dgm:cxn modelId="{B48AA9BF-BEBB-4A3F-B49F-8EB550CFC5B8}" type="presParOf" srcId="{3805DCAF-1F0E-48DF-A6DB-F0F8907DF67F}" destId="{2AA3C0A9-C9E4-437F-96CE-ED29EBD623CA}" srcOrd="4" destOrd="0" presId="urn:microsoft.com/office/officeart/2005/8/layout/vProcess5"/>
    <dgm:cxn modelId="{74B807E1-6176-41FF-BED2-133BA94D8CD4}" type="presParOf" srcId="{3805DCAF-1F0E-48DF-A6DB-F0F8907DF67F}" destId="{BA2C2369-7A5C-49BB-AFE2-BFC09E45EBD8}" srcOrd="5"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ECC3692-D32F-4387-8B72-4C7987BE733B}" type="doc">
      <dgm:prSet loTypeId="urn:microsoft.com/office/officeart/2005/8/layout/vProcess5" loCatId="process" qsTypeId="urn:microsoft.com/office/officeart/2005/8/quickstyle/simple1" qsCatId="simple" csTypeId="urn:microsoft.com/office/officeart/2005/8/colors/accent1_2" csCatId="accent1"/>
      <dgm:spPr/>
      <dgm:t>
        <a:bodyPr/>
        <a:lstStyle/>
        <a:p>
          <a:endParaRPr lang="en-US"/>
        </a:p>
      </dgm:t>
    </dgm:pt>
    <dgm:pt modelId="{2D0B805D-F798-4F21-BCC2-548489D890C5}">
      <dgm:prSet/>
      <dgm:spPr/>
      <dgm:t>
        <a:bodyPr/>
        <a:lstStyle/>
        <a:p>
          <a:r>
            <a:rPr lang="en-US"/>
            <a:t>Integrate front end with sign language detection tool</a:t>
          </a:r>
        </a:p>
      </dgm:t>
    </dgm:pt>
    <dgm:pt modelId="{DF817E65-2445-40AD-B0D7-1606B395CE2D}" type="parTrans" cxnId="{FC452860-833F-4478-B7C9-6413B4BB2016}">
      <dgm:prSet/>
      <dgm:spPr/>
      <dgm:t>
        <a:bodyPr/>
        <a:lstStyle/>
        <a:p>
          <a:endParaRPr lang="en-US"/>
        </a:p>
      </dgm:t>
    </dgm:pt>
    <dgm:pt modelId="{AD8052AA-82BB-4B1E-B9CB-D36FF8BA286F}" type="sibTrans" cxnId="{FC452860-833F-4478-B7C9-6413B4BB2016}">
      <dgm:prSet/>
      <dgm:spPr/>
      <dgm:t>
        <a:bodyPr/>
        <a:lstStyle/>
        <a:p>
          <a:endParaRPr lang="en-US"/>
        </a:p>
      </dgm:t>
    </dgm:pt>
    <dgm:pt modelId="{94160CF9-96C3-4096-9C0E-8BA6829E8DAB}">
      <dgm:prSet/>
      <dgm:spPr/>
      <dgm:t>
        <a:bodyPr/>
        <a:lstStyle/>
        <a:p>
          <a:r>
            <a:rPr lang="en-US"/>
            <a:t>Add more hand gestures</a:t>
          </a:r>
        </a:p>
      </dgm:t>
    </dgm:pt>
    <dgm:pt modelId="{7F32D4C0-726C-4058-87C9-5C637086C508}" type="parTrans" cxnId="{61523326-ED27-49A0-9F8A-F592A5C5FCAE}">
      <dgm:prSet/>
      <dgm:spPr/>
      <dgm:t>
        <a:bodyPr/>
        <a:lstStyle/>
        <a:p>
          <a:endParaRPr lang="en-US"/>
        </a:p>
      </dgm:t>
    </dgm:pt>
    <dgm:pt modelId="{E32CFCB1-D689-4DD0-8D9A-A59CE092EF81}" type="sibTrans" cxnId="{61523326-ED27-49A0-9F8A-F592A5C5FCAE}">
      <dgm:prSet/>
      <dgm:spPr/>
      <dgm:t>
        <a:bodyPr/>
        <a:lstStyle/>
        <a:p>
          <a:endParaRPr lang="en-US"/>
        </a:p>
      </dgm:t>
    </dgm:pt>
    <dgm:pt modelId="{D0277EAC-D0A6-48C7-B0EE-D515620088C1}">
      <dgm:prSet/>
      <dgm:spPr/>
      <dgm:t>
        <a:bodyPr/>
        <a:lstStyle/>
        <a:p>
          <a:r>
            <a:rPr lang="en-US"/>
            <a:t>User testing</a:t>
          </a:r>
        </a:p>
      </dgm:t>
    </dgm:pt>
    <dgm:pt modelId="{29015A02-614A-41C9-ACB1-7BD08E3747DE}" type="parTrans" cxnId="{B2484C05-535A-4575-A751-BB6FAC987BCB}">
      <dgm:prSet/>
      <dgm:spPr/>
      <dgm:t>
        <a:bodyPr/>
        <a:lstStyle/>
        <a:p>
          <a:endParaRPr lang="en-US"/>
        </a:p>
      </dgm:t>
    </dgm:pt>
    <dgm:pt modelId="{51EC6725-8A01-45A5-AC27-14E8DE48034A}" type="sibTrans" cxnId="{B2484C05-535A-4575-A751-BB6FAC987BCB}">
      <dgm:prSet/>
      <dgm:spPr/>
      <dgm:t>
        <a:bodyPr/>
        <a:lstStyle/>
        <a:p>
          <a:endParaRPr lang="en-US"/>
        </a:p>
      </dgm:t>
    </dgm:pt>
    <dgm:pt modelId="{A7A1DBA0-D34F-45AE-BBA6-A067A93DEE7D}">
      <dgm:prSet/>
      <dgm:spPr/>
      <dgm:t>
        <a:bodyPr/>
        <a:lstStyle/>
        <a:p>
          <a:r>
            <a:rPr lang="en-US"/>
            <a:t>Create front end for Dynamic interaction and use functionalities</a:t>
          </a:r>
        </a:p>
      </dgm:t>
    </dgm:pt>
    <dgm:pt modelId="{EEC99129-9E0A-4B86-AB8D-0C4BC94F65ED}" type="parTrans" cxnId="{5CC210AD-171D-4520-A640-607A4297F836}">
      <dgm:prSet/>
      <dgm:spPr/>
      <dgm:t>
        <a:bodyPr/>
        <a:lstStyle/>
        <a:p>
          <a:endParaRPr lang="en-US"/>
        </a:p>
      </dgm:t>
    </dgm:pt>
    <dgm:pt modelId="{50D00F4E-9FE7-4348-AA3D-3EBA50C40881}" type="sibTrans" cxnId="{5CC210AD-171D-4520-A640-607A4297F836}">
      <dgm:prSet/>
      <dgm:spPr/>
      <dgm:t>
        <a:bodyPr/>
        <a:lstStyle/>
        <a:p>
          <a:endParaRPr lang="en-US"/>
        </a:p>
      </dgm:t>
    </dgm:pt>
    <dgm:pt modelId="{F6DFCFCD-D6AF-4745-83C2-F6CD2F5EEE71}" type="pres">
      <dgm:prSet presAssocID="{DECC3692-D32F-4387-8B72-4C7987BE733B}" presName="outerComposite" presStyleCnt="0">
        <dgm:presLayoutVars>
          <dgm:chMax val="5"/>
          <dgm:dir/>
          <dgm:resizeHandles val="exact"/>
        </dgm:presLayoutVars>
      </dgm:prSet>
      <dgm:spPr/>
    </dgm:pt>
    <dgm:pt modelId="{033AD519-AF37-40EC-9275-F7AE02BE44B0}" type="pres">
      <dgm:prSet presAssocID="{DECC3692-D32F-4387-8B72-4C7987BE733B}" presName="dummyMaxCanvas" presStyleCnt="0">
        <dgm:presLayoutVars/>
      </dgm:prSet>
      <dgm:spPr/>
    </dgm:pt>
    <dgm:pt modelId="{20894020-CF62-48CA-9C3F-01DFF03F5B30}" type="pres">
      <dgm:prSet presAssocID="{DECC3692-D32F-4387-8B72-4C7987BE733B}" presName="FourNodes_1" presStyleLbl="node1" presStyleIdx="0" presStyleCnt="4">
        <dgm:presLayoutVars>
          <dgm:bulletEnabled val="1"/>
        </dgm:presLayoutVars>
      </dgm:prSet>
      <dgm:spPr/>
    </dgm:pt>
    <dgm:pt modelId="{EFF51253-109B-4117-9150-B2662FFCF343}" type="pres">
      <dgm:prSet presAssocID="{DECC3692-D32F-4387-8B72-4C7987BE733B}" presName="FourNodes_2" presStyleLbl="node1" presStyleIdx="1" presStyleCnt="4">
        <dgm:presLayoutVars>
          <dgm:bulletEnabled val="1"/>
        </dgm:presLayoutVars>
      </dgm:prSet>
      <dgm:spPr/>
    </dgm:pt>
    <dgm:pt modelId="{1ED88903-F68F-4342-8F9B-9555EA4FA3F3}" type="pres">
      <dgm:prSet presAssocID="{DECC3692-D32F-4387-8B72-4C7987BE733B}" presName="FourNodes_3" presStyleLbl="node1" presStyleIdx="2" presStyleCnt="4">
        <dgm:presLayoutVars>
          <dgm:bulletEnabled val="1"/>
        </dgm:presLayoutVars>
      </dgm:prSet>
      <dgm:spPr/>
    </dgm:pt>
    <dgm:pt modelId="{83E71EAB-1CA8-4E32-BCB5-35948AE2A49A}" type="pres">
      <dgm:prSet presAssocID="{DECC3692-D32F-4387-8B72-4C7987BE733B}" presName="FourNodes_4" presStyleLbl="node1" presStyleIdx="3" presStyleCnt="4">
        <dgm:presLayoutVars>
          <dgm:bulletEnabled val="1"/>
        </dgm:presLayoutVars>
      </dgm:prSet>
      <dgm:spPr/>
    </dgm:pt>
    <dgm:pt modelId="{278F5120-BE3F-4065-A6FA-9C136F31CABD}" type="pres">
      <dgm:prSet presAssocID="{DECC3692-D32F-4387-8B72-4C7987BE733B}" presName="FourConn_1-2" presStyleLbl="fgAccFollowNode1" presStyleIdx="0" presStyleCnt="3">
        <dgm:presLayoutVars>
          <dgm:bulletEnabled val="1"/>
        </dgm:presLayoutVars>
      </dgm:prSet>
      <dgm:spPr/>
    </dgm:pt>
    <dgm:pt modelId="{92D2B5E6-41EE-433E-8421-2863AA843F4A}" type="pres">
      <dgm:prSet presAssocID="{DECC3692-D32F-4387-8B72-4C7987BE733B}" presName="FourConn_2-3" presStyleLbl="fgAccFollowNode1" presStyleIdx="1" presStyleCnt="3">
        <dgm:presLayoutVars>
          <dgm:bulletEnabled val="1"/>
        </dgm:presLayoutVars>
      </dgm:prSet>
      <dgm:spPr/>
    </dgm:pt>
    <dgm:pt modelId="{AE689DBD-BE7F-463D-9F8D-6D1243BD0005}" type="pres">
      <dgm:prSet presAssocID="{DECC3692-D32F-4387-8B72-4C7987BE733B}" presName="FourConn_3-4" presStyleLbl="fgAccFollowNode1" presStyleIdx="2" presStyleCnt="3">
        <dgm:presLayoutVars>
          <dgm:bulletEnabled val="1"/>
        </dgm:presLayoutVars>
      </dgm:prSet>
      <dgm:spPr/>
    </dgm:pt>
    <dgm:pt modelId="{A6FBE4E8-B29E-4007-831D-6425DCDA6834}" type="pres">
      <dgm:prSet presAssocID="{DECC3692-D32F-4387-8B72-4C7987BE733B}" presName="FourNodes_1_text" presStyleLbl="node1" presStyleIdx="3" presStyleCnt="4">
        <dgm:presLayoutVars>
          <dgm:bulletEnabled val="1"/>
        </dgm:presLayoutVars>
      </dgm:prSet>
      <dgm:spPr/>
    </dgm:pt>
    <dgm:pt modelId="{8CB2F23A-5DEB-4C6E-B4A3-067E8E30CE83}" type="pres">
      <dgm:prSet presAssocID="{DECC3692-D32F-4387-8B72-4C7987BE733B}" presName="FourNodes_2_text" presStyleLbl="node1" presStyleIdx="3" presStyleCnt="4">
        <dgm:presLayoutVars>
          <dgm:bulletEnabled val="1"/>
        </dgm:presLayoutVars>
      </dgm:prSet>
      <dgm:spPr/>
    </dgm:pt>
    <dgm:pt modelId="{1BC48EBD-8B13-4893-A112-948CF1375FBB}" type="pres">
      <dgm:prSet presAssocID="{DECC3692-D32F-4387-8B72-4C7987BE733B}" presName="FourNodes_3_text" presStyleLbl="node1" presStyleIdx="3" presStyleCnt="4">
        <dgm:presLayoutVars>
          <dgm:bulletEnabled val="1"/>
        </dgm:presLayoutVars>
      </dgm:prSet>
      <dgm:spPr/>
    </dgm:pt>
    <dgm:pt modelId="{136625DB-2BBD-4581-8CD4-6B25DB28EDAD}" type="pres">
      <dgm:prSet presAssocID="{DECC3692-D32F-4387-8B72-4C7987BE733B}" presName="FourNodes_4_text" presStyleLbl="node1" presStyleIdx="3" presStyleCnt="4">
        <dgm:presLayoutVars>
          <dgm:bulletEnabled val="1"/>
        </dgm:presLayoutVars>
      </dgm:prSet>
      <dgm:spPr/>
    </dgm:pt>
  </dgm:ptLst>
  <dgm:cxnLst>
    <dgm:cxn modelId="{B2484C05-535A-4575-A751-BB6FAC987BCB}" srcId="{DECC3692-D32F-4387-8B72-4C7987BE733B}" destId="{D0277EAC-D0A6-48C7-B0EE-D515620088C1}" srcOrd="2" destOrd="0" parTransId="{29015A02-614A-41C9-ACB1-7BD08E3747DE}" sibTransId="{51EC6725-8A01-45A5-AC27-14E8DE48034A}"/>
    <dgm:cxn modelId="{97FF5508-458B-4F79-86B4-642E4BE069DA}" type="presOf" srcId="{2D0B805D-F798-4F21-BCC2-548489D890C5}" destId="{20894020-CF62-48CA-9C3F-01DFF03F5B30}" srcOrd="0" destOrd="0" presId="urn:microsoft.com/office/officeart/2005/8/layout/vProcess5"/>
    <dgm:cxn modelId="{61523326-ED27-49A0-9F8A-F592A5C5FCAE}" srcId="{DECC3692-D32F-4387-8B72-4C7987BE733B}" destId="{94160CF9-96C3-4096-9C0E-8BA6829E8DAB}" srcOrd="1" destOrd="0" parTransId="{7F32D4C0-726C-4058-87C9-5C637086C508}" sibTransId="{E32CFCB1-D689-4DD0-8D9A-A59CE092EF81}"/>
    <dgm:cxn modelId="{42155E34-DF02-4213-853F-A56BE3851E03}" type="presOf" srcId="{2D0B805D-F798-4F21-BCC2-548489D890C5}" destId="{A6FBE4E8-B29E-4007-831D-6425DCDA6834}" srcOrd="1" destOrd="0" presId="urn:microsoft.com/office/officeart/2005/8/layout/vProcess5"/>
    <dgm:cxn modelId="{62269E36-CC2D-49BC-84F7-3646A16DA574}" type="presOf" srcId="{94160CF9-96C3-4096-9C0E-8BA6829E8DAB}" destId="{8CB2F23A-5DEB-4C6E-B4A3-067E8E30CE83}" srcOrd="1" destOrd="0" presId="urn:microsoft.com/office/officeart/2005/8/layout/vProcess5"/>
    <dgm:cxn modelId="{FC452860-833F-4478-B7C9-6413B4BB2016}" srcId="{DECC3692-D32F-4387-8B72-4C7987BE733B}" destId="{2D0B805D-F798-4F21-BCC2-548489D890C5}" srcOrd="0" destOrd="0" parTransId="{DF817E65-2445-40AD-B0D7-1606B395CE2D}" sibTransId="{AD8052AA-82BB-4B1E-B9CB-D36FF8BA286F}"/>
    <dgm:cxn modelId="{FF115765-28B3-4CC6-9CCD-EA1FED3CABAD}" type="presOf" srcId="{A7A1DBA0-D34F-45AE-BBA6-A067A93DEE7D}" destId="{83E71EAB-1CA8-4E32-BCB5-35948AE2A49A}" srcOrd="0" destOrd="0" presId="urn:microsoft.com/office/officeart/2005/8/layout/vProcess5"/>
    <dgm:cxn modelId="{933F1149-54C3-41E7-BF59-126FA51666E2}" type="presOf" srcId="{DECC3692-D32F-4387-8B72-4C7987BE733B}" destId="{F6DFCFCD-D6AF-4745-83C2-F6CD2F5EEE71}" srcOrd="0" destOrd="0" presId="urn:microsoft.com/office/officeart/2005/8/layout/vProcess5"/>
    <dgm:cxn modelId="{56F3585A-7393-47B2-A43E-E36618612B69}" type="presOf" srcId="{94160CF9-96C3-4096-9C0E-8BA6829E8DAB}" destId="{EFF51253-109B-4117-9150-B2662FFCF343}" srcOrd="0" destOrd="0" presId="urn:microsoft.com/office/officeart/2005/8/layout/vProcess5"/>
    <dgm:cxn modelId="{79549899-BF34-4D8A-854F-CA936802E123}" type="presOf" srcId="{51EC6725-8A01-45A5-AC27-14E8DE48034A}" destId="{AE689DBD-BE7F-463D-9F8D-6D1243BD0005}" srcOrd="0" destOrd="0" presId="urn:microsoft.com/office/officeart/2005/8/layout/vProcess5"/>
    <dgm:cxn modelId="{5CC210AD-171D-4520-A640-607A4297F836}" srcId="{DECC3692-D32F-4387-8B72-4C7987BE733B}" destId="{A7A1DBA0-D34F-45AE-BBA6-A067A93DEE7D}" srcOrd="3" destOrd="0" parTransId="{EEC99129-9E0A-4B86-AB8D-0C4BC94F65ED}" sibTransId="{50D00F4E-9FE7-4348-AA3D-3EBA50C40881}"/>
    <dgm:cxn modelId="{8D7268B0-5727-4AE3-A722-1B77C0E91206}" type="presOf" srcId="{D0277EAC-D0A6-48C7-B0EE-D515620088C1}" destId="{1BC48EBD-8B13-4893-A112-948CF1375FBB}" srcOrd="1" destOrd="0" presId="urn:microsoft.com/office/officeart/2005/8/layout/vProcess5"/>
    <dgm:cxn modelId="{4BD8BABB-79DC-4650-A9D8-94FE8E719974}" type="presOf" srcId="{AD8052AA-82BB-4B1E-B9CB-D36FF8BA286F}" destId="{278F5120-BE3F-4065-A6FA-9C136F31CABD}" srcOrd="0" destOrd="0" presId="urn:microsoft.com/office/officeart/2005/8/layout/vProcess5"/>
    <dgm:cxn modelId="{84CD83BE-B882-4F85-B993-0DF0996577AB}" type="presOf" srcId="{D0277EAC-D0A6-48C7-B0EE-D515620088C1}" destId="{1ED88903-F68F-4342-8F9B-9555EA4FA3F3}" srcOrd="0" destOrd="0" presId="urn:microsoft.com/office/officeart/2005/8/layout/vProcess5"/>
    <dgm:cxn modelId="{A6CB75C7-8CA8-46F8-B3EC-3CB6EAECE656}" type="presOf" srcId="{E32CFCB1-D689-4DD0-8D9A-A59CE092EF81}" destId="{92D2B5E6-41EE-433E-8421-2863AA843F4A}" srcOrd="0" destOrd="0" presId="urn:microsoft.com/office/officeart/2005/8/layout/vProcess5"/>
    <dgm:cxn modelId="{AFE8A7F8-0B6D-426E-AD08-03F174AE045A}" type="presOf" srcId="{A7A1DBA0-D34F-45AE-BBA6-A067A93DEE7D}" destId="{136625DB-2BBD-4581-8CD4-6B25DB28EDAD}" srcOrd="1" destOrd="0" presId="urn:microsoft.com/office/officeart/2005/8/layout/vProcess5"/>
    <dgm:cxn modelId="{F829A887-04CA-4AED-B454-7BA907BE7FA8}" type="presParOf" srcId="{F6DFCFCD-D6AF-4745-83C2-F6CD2F5EEE71}" destId="{033AD519-AF37-40EC-9275-F7AE02BE44B0}" srcOrd="0" destOrd="0" presId="urn:microsoft.com/office/officeart/2005/8/layout/vProcess5"/>
    <dgm:cxn modelId="{20C35766-17A2-450B-9D50-C9AF0CCA94CB}" type="presParOf" srcId="{F6DFCFCD-D6AF-4745-83C2-F6CD2F5EEE71}" destId="{20894020-CF62-48CA-9C3F-01DFF03F5B30}" srcOrd="1" destOrd="0" presId="urn:microsoft.com/office/officeart/2005/8/layout/vProcess5"/>
    <dgm:cxn modelId="{60FA4853-BBFE-4BB6-82A8-4B33DCB8E7DD}" type="presParOf" srcId="{F6DFCFCD-D6AF-4745-83C2-F6CD2F5EEE71}" destId="{EFF51253-109B-4117-9150-B2662FFCF343}" srcOrd="2" destOrd="0" presId="urn:microsoft.com/office/officeart/2005/8/layout/vProcess5"/>
    <dgm:cxn modelId="{2804B081-C71E-431C-B9AA-04C3B5DD2E55}" type="presParOf" srcId="{F6DFCFCD-D6AF-4745-83C2-F6CD2F5EEE71}" destId="{1ED88903-F68F-4342-8F9B-9555EA4FA3F3}" srcOrd="3" destOrd="0" presId="urn:microsoft.com/office/officeart/2005/8/layout/vProcess5"/>
    <dgm:cxn modelId="{B4038377-4624-4870-8B82-7B0535B2552D}" type="presParOf" srcId="{F6DFCFCD-D6AF-4745-83C2-F6CD2F5EEE71}" destId="{83E71EAB-1CA8-4E32-BCB5-35948AE2A49A}" srcOrd="4" destOrd="0" presId="urn:microsoft.com/office/officeart/2005/8/layout/vProcess5"/>
    <dgm:cxn modelId="{1A57192C-6B7B-436C-9BDA-A96A4A35AD44}" type="presParOf" srcId="{F6DFCFCD-D6AF-4745-83C2-F6CD2F5EEE71}" destId="{278F5120-BE3F-4065-A6FA-9C136F31CABD}" srcOrd="5" destOrd="0" presId="urn:microsoft.com/office/officeart/2005/8/layout/vProcess5"/>
    <dgm:cxn modelId="{A27C0514-CED0-4197-AD60-B2A43EEF9BF6}" type="presParOf" srcId="{F6DFCFCD-D6AF-4745-83C2-F6CD2F5EEE71}" destId="{92D2B5E6-41EE-433E-8421-2863AA843F4A}" srcOrd="6" destOrd="0" presId="urn:microsoft.com/office/officeart/2005/8/layout/vProcess5"/>
    <dgm:cxn modelId="{C40635EA-7301-40A3-B33B-F14D268EC864}" type="presParOf" srcId="{F6DFCFCD-D6AF-4745-83C2-F6CD2F5EEE71}" destId="{AE689DBD-BE7F-463D-9F8D-6D1243BD0005}" srcOrd="7" destOrd="0" presId="urn:microsoft.com/office/officeart/2005/8/layout/vProcess5"/>
    <dgm:cxn modelId="{9CBB22F2-E0BC-4913-8968-53E865B10B9F}" type="presParOf" srcId="{F6DFCFCD-D6AF-4745-83C2-F6CD2F5EEE71}" destId="{A6FBE4E8-B29E-4007-831D-6425DCDA6834}" srcOrd="8" destOrd="0" presId="urn:microsoft.com/office/officeart/2005/8/layout/vProcess5"/>
    <dgm:cxn modelId="{9210F6DD-D79A-4548-959E-9B8593FECEF0}" type="presParOf" srcId="{F6DFCFCD-D6AF-4745-83C2-F6CD2F5EEE71}" destId="{8CB2F23A-5DEB-4C6E-B4A3-067E8E30CE83}" srcOrd="9" destOrd="0" presId="urn:microsoft.com/office/officeart/2005/8/layout/vProcess5"/>
    <dgm:cxn modelId="{D8EC3A14-8712-4FFC-B59D-57F2710D03F5}" type="presParOf" srcId="{F6DFCFCD-D6AF-4745-83C2-F6CD2F5EEE71}" destId="{1BC48EBD-8B13-4893-A112-948CF1375FBB}" srcOrd="10" destOrd="0" presId="urn:microsoft.com/office/officeart/2005/8/layout/vProcess5"/>
    <dgm:cxn modelId="{324FE4A9-14E9-49EF-BD73-4474F77D312E}" type="presParOf" srcId="{F6DFCFCD-D6AF-4745-83C2-F6CD2F5EEE71}" destId="{136625DB-2BBD-4581-8CD4-6B25DB28EDAD}"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BB34E46-FC4D-4D5C-AEE0-BE5980830EB7}" type="doc">
      <dgm:prSet loTypeId="urn:microsoft.com/office/officeart/2005/8/layout/vList5" loCatId="list" qsTypeId="urn:microsoft.com/office/officeart/2005/8/quickstyle/simple1" qsCatId="simple" csTypeId="urn:microsoft.com/office/officeart/2005/8/colors/colorful1" csCatId="colorful" phldr="1"/>
      <dgm:spPr/>
      <dgm:t>
        <a:bodyPr/>
        <a:lstStyle/>
        <a:p>
          <a:endParaRPr lang="en-US"/>
        </a:p>
      </dgm:t>
    </dgm:pt>
    <dgm:pt modelId="{95DD9EF6-6C1F-4656-97A0-094DF90FC400}">
      <dgm:prSet custT="1"/>
      <dgm:spPr>
        <a:solidFill>
          <a:schemeClr val="accent1">
            <a:lumMod val="75000"/>
          </a:schemeClr>
        </a:solidFill>
      </dgm:spPr>
      <dgm:t>
        <a:bodyPr/>
        <a:lstStyle/>
        <a:p>
          <a:r>
            <a:rPr lang="en-US" sz="2400" b="1" dirty="0"/>
            <a:t>1</a:t>
          </a:r>
        </a:p>
      </dgm:t>
    </dgm:pt>
    <dgm:pt modelId="{43412900-C003-402D-98C4-B67CEBE0EAEF}" type="parTrans" cxnId="{5DEFBDFB-8747-4A1A-BB8F-B585972DDB6E}">
      <dgm:prSet/>
      <dgm:spPr/>
      <dgm:t>
        <a:bodyPr/>
        <a:lstStyle/>
        <a:p>
          <a:endParaRPr lang="en-US"/>
        </a:p>
      </dgm:t>
    </dgm:pt>
    <dgm:pt modelId="{533129F6-218F-4B92-A99E-4CF454FC86CE}" type="sibTrans" cxnId="{5DEFBDFB-8747-4A1A-BB8F-B585972DDB6E}">
      <dgm:prSet/>
      <dgm:spPr/>
      <dgm:t>
        <a:bodyPr/>
        <a:lstStyle/>
        <a:p>
          <a:endParaRPr lang="en-US"/>
        </a:p>
      </dgm:t>
    </dgm:pt>
    <dgm:pt modelId="{A79DB3D7-6716-4790-B75B-AFB1FB043CDA}">
      <dgm:prSet custT="1"/>
      <dgm:spPr>
        <a:solidFill>
          <a:schemeClr val="accent1">
            <a:lumMod val="40000"/>
            <a:lumOff val="60000"/>
            <a:alpha val="90000"/>
          </a:schemeClr>
        </a:solidFill>
        <a:ln>
          <a:solidFill>
            <a:schemeClr val="accent1">
              <a:lumMod val="40000"/>
              <a:lumOff val="60000"/>
              <a:alpha val="90000"/>
            </a:schemeClr>
          </a:solidFill>
        </a:ln>
        <a:effectLst>
          <a:outerShdw blurRad="50800" dist="38100" dir="2700000" algn="tl" rotWithShape="0">
            <a:prstClr val="black">
              <a:alpha val="40000"/>
            </a:prstClr>
          </a:outerShdw>
        </a:effectLst>
      </dgm:spPr>
      <dgm:t>
        <a:bodyPr/>
        <a:lstStyle/>
        <a:p>
          <a:r>
            <a:rPr lang="en-US" sz="1600" b="1" dirty="0">
              <a:solidFill>
                <a:schemeClr val="tx1"/>
              </a:solidFill>
            </a:rPr>
            <a:t>Train NLU model with relevant data that is specific to the needs of differently abled users to understand and respond to diverse inputs.</a:t>
          </a:r>
        </a:p>
      </dgm:t>
    </dgm:pt>
    <dgm:pt modelId="{F89A856B-A464-4DCE-9871-56F7754C52B4}" type="parTrans" cxnId="{471A6AD2-866D-4DF8-B94E-B31136D74645}">
      <dgm:prSet/>
      <dgm:spPr/>
      <dgm:t>
        <a:bodyPr/>
        <a:lstStyle/>
        <a:p>
          <a:endParaRPr lang="en-US"/>
        </a:p>
      </dgm:t>
    </dgm:pt>
    <dgm:pt modelId="{90650073-7328-4029-B5ED-F914002D6EDB}" type="sibTrans" cxnId="{471A6AD2-866D-4DF8-B94E-B31136D74645}">
      <dgm:prSet/>
      <dgm:spPr/>
      <dgm:t>
        <a:bodyPr/>
        <a:lstStyle/>
        <a:p>
          <a:endParaRPr lang="en-US"/>
        </a:p>
      </dgm:t>
    </dgm:pt>
    <dgm:pt modelId="{F062FE1A-AD56-4088-9EEE-F54DCDAC84A1}">
      <dgm:prSet custT="1"/>
      <dgm:spPr>
        <a:solidFill>
          <a:schemeClr val="accent3">
            <a:lumMod val="75000"/>
          </a:schemeClr>
        </a:solidFill>
      </dgm:spPr>
      <dgm:t>
        <a:bodyPr/>
        <a:lstStyle/>
        <a:p>
          <a:r>
            <a:rPr lang="en-US" sz="2400" b="1" dirty="0"/>
            <a:t>2</a:t>
          </a:r>
        </a:p>
      </dgm:t>
    </dgm:pt>
    <dgm:pt modelId="{89B4D1EE-38D6-40E9-8449-E882AED3AE00}" type="parTrans" cxnId="{45DBFFBD-ABCB-4E91-83EB-72CD3263926F}">
      <dgm:prSet/>
      <dgm:spPr/>
      <dgm:t>
        <a:bodyPr/>
        <a:lstStyle/>
        <a:p>
          <a:endParaRPr lang="en-US"/>
        </a:p>
      </dgm:t>
    </dgm:pt>
    <dgm:pt modelId="{6547C400-00E6-46E6-97FB-F3DB7672E4FF}" type="sibTrans" cxnId="{45DBFFBD-ABCB-4E91-83EB-72CD3263926F}">
      <dgm:prSet/>
      <dgm:spPr/>
      <dgm:t>
        <a:bodyPr/>
        <a:lstStyle/>
        <a:p>
          <a:endParaRPr lang="en-US"/>
        </a:p>
      </dgm:t>
    </dgm:pt>
    <dgm:pt modelId="{02F4DC61-FED0-45B7-B7FD-21189CC2E060}">
      <dgm:prSet custT="1"/>
      <dgm:spPr>
        <a:solidFill>
          <a:schemeClr val="accent3">
            <a:lumMod val="60000"/>
            <a:lumOff val="40000"/>
            <a:alpha val="90000"/>
          </a:schemeClr>
        </a:solidFill>
      </dgm:spPr>
      <dgm:t>
        <a:bodyPr/>
        <a:lstStyle/>
        <a:p>
          <a:r>
            <a:rPr lang="fr-FR" sz="1600" b="1" kern="1200" dirty="0">
              <a:solidFill>
                <a:prstClr val="black"/>
              </a:solidFill>
              <a:latin typeface="Century Gothic" panose="020B0502020202020204"/>
              <a:ea typeface="+mn-ea"/>
              <a:cs typeface="+mn-cs"/>
            </a:rPr>
            <a:t>Train dialogue management system to </a:t>
          </a:r>
          <a:r>
            <a:rPr lang="fr-FR" sz="1600" b="1" kern="1200" dirty="0" err="1">
              <a:solidFill>
                <a:prstClr val="black"/>
              </a:solidFill>
              <a:latin typeface="Century Gothic" panose="020B0502020202020204"/>
              <a:ea typeface="+mn-ea"/>
              <a:cs typeface="+mn-cs"/>
            </a:rPr>
            <a:t>handle</a:t>
          </a:r>
          <a:r>
            <a:rPr lang="fr-FR" sz="1600" b="1" kern="1200" dirty="0">
              <a:solidFill>
                <a:prstClr val="black"/>
              </a:solidFill>
              <a:latin typeface="Century Gothic" panose="020B0502020202020204"/>
              <a:ea typeface="+mn-ea"/>
              <a:cs typeface="+mn-cs"/>
            </a:rPr>
            <a:t> </a:t>
          </a:r>
          <a:r>
            <a:rPr lang="fr-FR" sz="1600" b="1" kern="1200" dirty="0" err="1">
              <a:solidFill>
                <a:prstClr val="black"/>
              </a:solidFill>
              <a:latin typeface="Century Gothic" panose="020B0502020202020204"/>
              <a:ea typeface="+mn-ea"/>
              <a:cs typeface="+mn-cs"/>
            </a:rPr>
            <a:t>complex</a:t>
          </a:r>
          <a:r>
            <a:rPr lang="fr-FR" sz="1600" b="1" kern="1200" dirty="0">
              <a:solidFill>
                <a:prstClr val="black"/>
              </a:solidFill>
              <a:latin typeface="Century Gothic" panose="020B0502020202020204"/>
              <a:ea typeface="+mn-ea"/>
              <a:cs typeface="+mn-cs"/>
            </a:rPr>
            <a:t> dialogues and </a:t>
          </a:r>
          <a:r>
            <a:rPr lang="fr-FR" sz="1600" b="1" kern="1200" dirty="0" err="1">
              <a:solidFill>
                <a:prstClr val="black"/>
              </a:solidFill>
              <a:latin typeface="Century Gothic" panose="020B0502020202020204"/>
              <a:ea typeface="+mn-ea"/>
              <a:cs typeface="+mn-cs"/>
            </a:rPr>
            <a:t>tailor</a:t>
          </a:r>
          <a:r>
            <a:rPr lang="fr-FR" sz="1600" b="1" kern="1200" dirty="0">
              <a:solidFill>
                <a:prstClr val="black"/>
              </a:solidFill>
              <a:latin typeface="Century Gothic" panose="020B0502020202020204"/>
              <a:ea typeface="+mn-ea"/>
              <a:cs typeface="+mn-cs"/>
            </a:rPr>
            <a:t> </a:t>
          </a:r>
          <a:r>
            <a:rPr lang="fr-FR" sz="1600" b="1" kern="1200" dirty="0" err="1">
              <a:solidFill>
                <a:prstClr val="black"/>
              </a:solidFill>
              <a:latin typeface="Century Gothic" panose="020B0502020202020204"/>
              <a:ea typeface="+mn-ea"/>
              <a:cs typeface="+mn-cs"/>
            </a:rPr>
            <a:t>responses</a:t>
          </a:r>
          <a:r>
            <a:rPr lang="fr-FR" sz="1600" b="1" kern="1200" dirty="0">
              <a:solidFill>
                <a:prstClr val="black"/>
              </a:solidFill>
              <a:latin typeface="Century Gothic" panose="020B0502020202020204"/>
              <a:ea typeface="+mn-ea"/>
              <a:cs typeface="+mn-cs"/>
            </a:rPr>
            <a:t>.</a:t>
          </a:r>
          <a:endParaRPr lang="en-US" sz="1600" b="1" kern="1200" dirty="0">
            <a:solidFill>
              <a:prstClr val="black"/>
            </a:solidFill>
            <a:latin typeface="Century Gothic" panose="020B0502020202020204"/>
            <a:ea typeface="+mn-ea"/>
            <a:cs typeface="+mn-cs"/>
          </a:endParaRPr>
        </a:p>
      </dgm:t>
    </dgm:pt>
    <dgm:pt modelId="{C210C276-F9D6-4A96-826C-53B952048D21}" type="parTrans" cxnId="{C25A49D2-8623-402F-9E47-258F03D7DCB4}">
      <dgm:prSet/>
      <dgm:spPr/>
      <dgm:t>
        <a:bodyPr/>
        <a:lstStyle/>
        <a:p>
          <a:endParaRPr lang="en-US"/>
        </a:p>
      </dgm:t>
    </dgm:pt>
    <dgm:pt modelId="{46D80ECD-856D-403C-A82F-73CA3D5A2424}" type="sibTrans" cxnId="{C25A49D2-8623-402F-9E47-258F03D7DCB4}">
      <dgm:prSet/>
      <dgm:spPr/>
      <dgm:t>
        <a:bodyPr/>
        <a:lstStyle/>
        <a:p>
          <a:endParaRPr lang="en-US"/>
        </a:p>
      </dgm:t>
    </dgm:pt>
    <dgm:pt modelId="{38F2C964-0B34-47B4-8AEC-E2FCA5437316}">
      <dgm:prSet custT="1"/>
      <dgm:spPr>
        <a:solidFill>
          <a:schemeClr val="accent3">
            <a:lumMod val="60000"/>
            <a:lumOff val="40000"/>
            <a:alpha val="90000"/>
          </a:schemeClr>
        </a:solidFill>
      </dgm:spPr>
      <dgm:t>
        <a:bodyPr/>
        <a:lstStyle/>
        <a:p>
          <a:r>
            <a:rPr lang="en-US" sz="1600" b="1" kern="1200" dirty="0">
              <a:solidFill>
                <a:prstClr val="black"/>
              </a:solidFill>
              <a:latin typeface="Century Gothic" panose="020B0502020202020204"/>
              <a:ea typeface="+mn-ea"/>
              <a:cs typeface="+mn-cs"/>
            </a:rPr>
            <a:t>Develop a personalized machine learning algorithm</a:t>
          </a:r>
          <a:r>
            <a:rPr lang="fr-FR" sz="1600" b="1" kern="1200" dirty="0">
              <a:solidFill>
                <a:prstClr val="black"/>
              </a:solidFill>
              <a:latin typeface="Century Gothic" panose="020B0502020202020204"/>
              <a:ea typeface="+mn-ea"/>
              <a:cs typeface="+mn-cs"/>
            </a:rPr>
            <a:t> to </a:t>
          </a:r>
          <a:r>
            <a:rPr lang="fr-FR" sz="1600" b="1" kern="1200" dirty="0" err="1">
              <a:solidFill>
                <a:prstClr val="black"/>
              </a:solidFill>
              <a:latin typeface="Century Gothic" panose="020B0502020202020204"/>
              <a:ea typeface="+mn-ea"/>
              <a:cs typeface="+mn-cs"/>
            </a:rPr>
            <a:t>improve</a:t>
          </a:r>
          <a:r>
            <a:rPr lang="fr-FR" sz="1600" b="1" kern="1200" dirty="0">
              <a:solidFill>
                <a:prstClr val="black"/>
              </a:solidFill>
              <a:latin typeface="Century Gothic" panose="020B0502020202020204"/>
              <a:ea typeface="+mn-ea"/>
              <a:cs typeface="+mn-cs"/>
            </a:rPr>
            <a:t> </a:t>
          </a:r>
          <a:r>
            <a:rPr lang="fr-FR" sz="1600" b="1" kern="1200" dirty="0" err="1">
              <a:solidFill>
                <a:prstClr val="black"/>
              </a:solidFill>
              <a:latin typeface="Century Gothic" panose="020B0502020202020204"/>
              <a:ea typeface="+mn-ea"/>
              <a:cs typeface="+mn-cs"/>
            </a:rPr>
            <a:t>chatbot</a:t>
          </a:r>
          <a:r>
            <a:rPr lang="fr-FR" sz="1600" b="1" kern="1200" dirty="0">
              <a:solidFill>
                <a:prstClr val="black"/>
              </a:solidFill>
              <a:latin typeface="Century Gothic" panose="020B0502020202020204"/>
              <a:ea typeface="+mn-ea"/>
              <a:cs typeface="+mn-cs"/>
            </a:rPr>
            <a:t> performance</a:t>
          </a:r>
          <a:r>
            <a:rPr lang="fr-FR" sz="1600" kern="1200" dirty="0">
              <a:solidFill>
                <a:schemeClr val="bg1"/>
              </a:solidFill>
            </a:rPr>
            <a:t>.</a:t>
          </a:r>
          <a:endParaRPr lang="en-US" sz="1600" kern="1200" dirty="0"/>
        </a:p>
      </dgm:t>
    </dgm:pt>
    <dgm:pt modelId="{F67F7183-82D6-44AA-B6D0-7263FD3231B3}" type="parTrans" cxnId="{167EEDBD-1B15-4631-9280-AE416927FD41}">
      <dgm:prSet/>
      <dgm:spPr/>
      <dgm:t>
        <a:bodyPr/>
        <a:lstStyle/>
        <a:p>
          <a:endParaRPr lang="en-US"/>
        </a:p>
      </dgm:t>
    </dgm:pt>
    <dgm:pt modelId="{32513ED7-12EC-4F2E-90FC-762AFDED8C7E}" type="sibTrans" cxnId="{167EEDBD-1B15-4631-9280-AE416927FD41}">
      <dgm:prSet/>
      <dgm:spPr/>
      <dgm:t>
        <a:bodyPr/>
        <a:lstStyle/>
        <a:p>
          <a:endParaRPr lang="en-US"/>
        </a:p>
      </dgm:t>
    </dgm:pt>
    <dgm:pt modelId="{7231F34A-6151-4D6F-A47C-FA08E2745106}">
      <dgm:prSet custT="1"/>
      <dgm:spPr/>
      <dgm:t>
        <a:bodyPr/>
        <a:lstStyle/>
        <a:p>
          <a:r>
            <a:rPr lang="en-US" sz="2400" b="1" dirty="0"/>
            <a:t>4</a:t>
          </a:r>
        </a:p>
      </dgm:t>
    </dgm:pt>
    <dgm:pt modelId="{DC6C69B3-13AF-4F63-9FD9-A0D9CE5EA3F6}" type="parTrans" cxnId="{32442763-4574-4B9C-884C-9349F4C9ADC4}">
      <dgm:prSet/>
      <dgm:spPr/>
      <dgm:t>
        <a:bodyPr/>
        <a:lstStyle/>
        <a:p>
          <a:endParaRPr lang="en-US"/>
        </a:p>
      </dgm:t>
    </dgm:pt>
    <dgm:pt modelId="{C171F2FB-5E6B-45C8-8895-E7FE5AC74F2F}" type="sibTrans" cxnId="{32442763-4574-4B9C-884C-9349F4C9ADC4}">
      <dgm:prSet/>
      <dgm:spPr/>
      <dgm:t>
        <a:bodyPr/>
        <a:lstStyle/>
        <a:p>
          <a:endParaRPr lang="en-US"/>
        </a:p>
      </dgm:t>
    </dgm:pt>
    <dgm:pt modelId="{CF349F1C-9263-4E89-BE34-35F81CA5DC31}">
      <dgm:prSet custT="1"/>
      <dgm:spPr>
        <a:solidFill>
          <a:schemeClr val="accent5">
            <a:lumMod val="60000"/>
            <a:lumOff val="40000"/>
            <a:alpha val="90000"/>
          </a:schemeClr>
        </a:solidFill>
      </dgm:spPr>
      <dgm:t>
        <a:bodyPr/>
        <a:lstStyle/>
        <a:p>
          <a:r>
            <a:rPr lang="en-US" sz="1600" b="1" kern="1200" dirty="0">
              <a:solidFill>
                <a:prstClr val="black"/>
              </a:solidFill>
              <a:latin typeface="Century Gothic" panose="020B0502020202020204"/>
              <a:ea typeface="+mn-ea"/>
              <a:cs typeface="+mn-cs"/>
            </a:rPr>
            <a:t>Testing and cross validation should be done to fine tune the process</a:t>
          </a:r>
        </a:p>
      </dgm:t>
    </dgm:pt>
    <dgm:pt modelId="{7FCCA9B2-4D8D-4EDC-BBCC-6A91EB5F34BC}" type="parTrans" cxnId="{F7E5A2F8-A4A6-495F-8303-D6E42792FF0D}">
      <dgm:prSet/>
      <dgm:spPr/>
      <dgm:t>
        <a:bodyPr/>
        <a:lstStyle/>
        <a:p>
          <a:endParaRPr lang="en-US"/>
        </a:p>
      </dgm:t>
    </dgm:pt>
    <dgm:pt modelId="{4D309C9A-D674-4341-B776-FC4A2243AB35}" type="sibTrans" cxnId="{F7E5A2F8-A4A6-495F-8303-D6E42792FF0D}">
      <dgm:prSet/>
      <dgm:spPr/>
      <dgm:t>
        <a:bodyPr/>
        <a:lstStyle/>
        <a:p>
          <a:endParaRPr lang="en-US"/>
        </a:p>
      </dgm:t>
    </dgm:pt>
    <dgm:pt modelId="{AA26EB7D-C879-4B12-93DB-D5967F43C320}">
      <dgm:prSet custT="1"/>
      <dgm:spPr/>
      <dgm:t>
        <a:bodyPr/>
        <a:lstStyle/>
        <a:p>
          <a:r>
            <a:rPr lang="en-US" sz="2400" b="1" dirty="0"/>
            <a:t>3</a:t>
          </a:r>
        </a:p>
      </dgm:t>
    </dgm:pt>
    <dgm:pt modelId="{F84FC855-3FC8-4476-9260-31F037DF1E66}" type="sibTrans" cxnId="{D2131C49-1F48-46DF-8066-D747EAC21708}">
      <dgm:prSet/>
      <dgm:spPr/>
      <dgm:t>
        <a:bodyPr/>
        <a:lstStyle/>
        <a:p>
          <a:endParaRPr lang="en-US"/>
        </a:p>
      </dgm:t>
    </dgm:pt>
    <dgm:pt modelId="{C9052698-1EB0-43D3-82D7-7D6BDBB17666}" type="parTrans" cxnId="{D2131C49-1F48-46DF-8066-D747EAC21708}">
      <dgm:prSet/>
      <dgm:spPr/>
      <dgm:t>
        <a:bodyPr/>
        <a:lstStyle/>
        <a:p>
          <a:endParaRPr lang="en-US"/>
        </a:p>
      </dgm:t>
    </dgm:pt>
    <dgm:pt modelId="{EEF31DB1-1A80-464B-9467-B16A92F6E8A6}" type="pres">
      <dgm:prSet presAssocID="{CBB34E46-FC4D-4D5C-AEE0-BE5980830EB7}" presName="Name0" presStyleCnt="0">
        <dgm:presLayoutVars>
          <dgm:dir/>
          <dgm:animLvl val="lvl"/>
          <dgm:resizeHandles val="exact"/>
        </dgm:presLayoutVars>
      </dgm:prSet>
      <dgm:spPr/>
    </dgm:pt>
    <dgm:pt modelId="{D41EEA63-0094-482A-97F3-7C6FEF1E9077}" type="pres">
      <dgm:prSet presAssocID="{95DD9EF6-6C1F-4656-97A0-094DF90FC400}" presName="linNode" presStyleCnt="0"/>
      <dgm:spPr/>
    </dgm:pt>
    <dgm:pt modelId="{FF7E6497-EBE3-4101-8202-76E44A861E91}" type="pres">
      <dgm:prSet presAssocID="{95DD9EF6-6C1F-4656-97A0-094DF90FC400}" presName="parentText" presStyleLbl="node1" presStyleIdx="0" presStyleCnt="4">
        <dgm:presLayoutVars>
          <dgm:chMax val="1"/>
          <dgm:bulletEnabled val="1"/>
        </dgm:presLayoutVars>
      </dgm:prSet>
      <dgm:spPr/>
    </dgm:pt>
    <dgm:pt modelId="{DCA14B26-72C9-4688-B151-E4508C982771}" type="pres">
      <dgm:prSet presAssocID="{95DD9EF6-6C1F-4656-97A0-094DF90FC400}" presName="descendantText" presStyleLbl="alignAccFollowNode1" presStyleIdx="0" presStyleCnt="4" custLinFactNeighborX="0" custLinFactNeighborY="0">
        <dgm:presLayoutVars>
          <dgm:bulletEnabled val="1"/>
        </dgm:presLayoutVars>
      </dgm:prSet>
      <dgm:spPr/>
    </dgm:pt>
    <dgm:pt modelId="{113A9D13-DBF0-4509-B4B6-947AE764E752}" type="pres">
      <dgm:prSet presAssocID="{533129F6-218F-4B92-A99E-4CF454FC86CE}" presName="sp" presStyleCnt="0"/>
      <dgm:spPr/>
    </dgm:pt>
    <dgm:pt modelId="{A594BDD2-8D14-44E3-ACA0-36FAED94219C}" type="pres">
      <dgm:prSet presAssocID="{F062FE1A-AD56-4088-9EEE-F54DCDAC84A1}" presName="linNode" presStyleCnt="0"/>
      <dgm:spPr/>
    </dgm:pt>
    <dgm:pt modelId="{B4EC1DF0-1472-452B-BAA3-80BA25F489F6}" type="pres">
      <dgm:prSet presAssocID="{F062FE1A-AD56-4088-9EEE-F54DCDAC84A1}" presName="parentText" presStyleLbl="node1" presStyleIdx="1" presStyleCnt="4">
        <dgm:presLayoutVars>
          <dgm:chMax val="1"/>
          <dgm:bulletEnabled val="1"/>
        </dgm:presLayoutVars>
      </dgm:prSet>
      <dgm:spPr/>
    </dgm:pt>
    <dgm:pt modelId="{A4739DA0-4749-4A3F-AE5B-06189461539D}" type="pres">
      <dgm:prSet presAssocID="{F062FE1A-AD56-4088-9EEE-F54DCDAC84A1}" presName="descendantText" presStyleLbl="alignAccFollowNode1" presStyleIdx="1" presStyleCnt="4">
        <dgm:presLayoutVars>
          <dgm:bulletEnabled val="1"/>
        </dgm:presLayoutVars>
      </dgm:prSet>
      <dgm:spPr/>
    </dgm:pt>
    <dgm:pt modelId="{2BF9064B-64F4-44EE-9816-26868AB97707}" type="pres">
      <dgm:prSet presAssocID="{6547C400-00E6-46E6-97FB-F3DB7672E4FF}" presName="sp" presStyleCnt="0"/>
      <dgm:spPr/>
    </dgm:pt>
    <dgm:pt modelId="{728438BE-BF87-4C30-8C5A-4EDF42B9E75C}" type="pres">
      <dgm:prSet presAssocID="{AA26EB7D-C879-4B12-93DB-D5967F43C320}" presName="linNode" presStyleCnt="0"/>
      <dgm:spPr/>
    </dgm:pt>
    <dgm:pt modelId="{5118D894-F194-4C8D-86CD-3A20E8850BE9}" type="pres">
      <dgm:prSet presAssocID="{AA26EB7D-C879-4B12-93DB-D5967F43C320}" presName="parentText" presStyleLbl="node1" presStyleIdx="2" presStyleCnt="4">
        <dgm:presLayoutVars>
          <dgm:chMax val="1"/>
          <dgm:bulletEnabled val="1"/>
        </dgm:presLayoutVars>
      </dgm:prSet>
      <dgm:spPr/>
    </dgm:pt>
    <dgm:pt modelId="{AD6FD690-8726-439F-9AA3-46D786A54F59}" type="pres">
      <dgm:prSet presAssocID="{AA26EB7D-C879-4B12-93DB-D5967F43C320}" presName="descendantText" presStyleLbl="alignAccFollowNode1" presStyleIdx="2" presStyleCnt="4">
        <dgm:presLayoutVars>
          <dgm:bulletEnabled val="1"/>
        </dgm:presLayoutVars>
      </dgm:prSet>
      <dgm:spPr/>
    </dgm:pt>
    <dgm:pt modelId="{DBEBB7CE-1FE1-48D8-B9B9-A34123DB4CB7}" type="pres">
      <dgm:prSet presAssocID="{F84FC855-3FC8-4476-9260-31F037DF1E66}" presName="sp" presStyleCnt="0"/>
      <dgm:spPr/>
    </dgm:pt>
    <dgm:pt modelId="{ECFB58D8-E647-4D1D-B7D6-CE79B2AEC0CF}" type="pres">
      <dgm:prSet presAssocID="{7231F34A-6151-4D6F-A47C-FA08E2745106}" presName="linNode" presStyleCnt="0"/>
      <dgm:spPr/>
    </dgm:pt>
    <dgm:pt modelId="{3EB6E66F-0209-42A3-8AAF-7BE120F2D017}" type="pres">
      <dgm:prSet presAssocID="{7231F34A-6151-4D6F-A47C-FA08E2745106}" presName="parentText" presStyleLbl="node1" presStyleIdx="3" presStyleCnt="4">
        <dgm:presLayoutVars>
          <dgm:chMax val="1"/>
          <dgm:bulletEnabled val="1"/>
        </dgm:presLayoutVars>
      </dgm:prSet>
      <dgm:spPr/>
    </dgm:pt>
    <dgm:pt modelId="{8F1ADBBE-349F-4D88-9A82-4A5B6785661E}" type="pres">
      <dgm:prSet presAssocID="{7231F34A-6151-4D6F-A47C-FA08E2745106}" presName="descendantText" presStyleLbl="alignAccFollowNode1" presStyleIdx="3" presStyleCnt="4">
        <dgm:presLayoutVars>
          <dgm:bulletEnabled val="1"/>
        </dgm:presLayoutVars>
      </dgm:prSet>
      <dgm:spPr/>
    </dgm:pt>
  </dgm:ptLst>
  <dgm:cxnLst>
    <dgm:cxn modelId="{32442763-4574-4B9C-884C-9349F4C9ADC4}" srcId="{CBB34E46-FC4D-4D5C-AEE0-BE5980830EB7}" destId="{7231F34A-6151-4D6F-A47C-FA08E2745106}" srcOrd="3" destOrd="0" parTransId="{DC6C69B3-13AF-4F63-9FD9-A0D9CE5EA3F6}" sibTransId="{C171F2FB-5E6B-45C8-8895-E7FE5AC74F2F}"/>
    <dgm:cxn modelId="{D2131C49-1F48-46DF-8066-D747EAC21708}" srcId="{CBB34E46-FC4D-4D5C-AEE0-BE5980830EB7}" destId="{AA26EB7D-C879-4B12-93DB-D5967F43C320}" srcOrd="2" destOrd="0" parTransId="{C9052698-1EB0-43D3-82D7-7D6BDBB17666}" sibTransId="{F84FC855-3FC8-4476-9260-31F037DF1E66}"/>
    <dgm:cxn modelId="{55052083-49A0-4B93-881B-53F75E064AA6}" type="presOf" srcId="{F062FE1A-AD56-4088-9EEE-F54DCDAC84A1}" destId="{B4EC1DF0-1472-452B-BAA3-80BA25F489F6}" srcOrd="0" destOrd="0" presId="urn:microsoft.com/office/officeart/2005/8/layout/vList5"/>
    <dgm:cxn modelId="{A096BC99-6AC5-4152-8F72-97692F94F08C}" type="presOf" srcId="{CBB34E46-FC4D-4D5C-AEE0-BE5980830EB7}" destId="{EEF31DB1-1A80-464B-9467-B16A92F6E8A6}" srcOrd="0" destOrd="0" presId="urn:microsoft.com/office/officeart/2005/8/layout/vList5"/>
    <dgm:cxn modelId="{932D86A2-2AFF-4234-9DD7-E91FC30CFEA9}" type="presOf" srcId="{7231F34A-6151-4D6F-A47C-FA08E2745106}" destId="{3EB6E66F-0209-42A3-8AAF-7BE120F2D017}" srcOrd="0" destOrd="0" presId="urn:microsoft.com/office/officeart/2005/8/layout/vList5"/>
    <dgm:cxn modelId="{167EEDBD-1B15-4631-9280-AE416927FD41}" srcId="{AA26EB7D-C879-4B12-93DB-D5967F43C320}" destId="{38F2C964-0B34-47B4-8AEC-E2FCA5437316}" srcOrd="0" destOrd="0" parTransId="{F67F7183-82D6-44AA-B6D0-7263FD3231B3}" sibTransId="{32513ED7-12EC-4F2E-90FC-762AFDED8C7E}"/>
    <dgm:cxn modelId="{45DBFFBD-ABCB-4E91-83EB-72CD3263926F}" srcId="{CBB34E46-FC4D-4D5C-AEE0-BE5980830EB7}" destId="{F062FE1A-AD56-4088-9EEE-F54DCDAC84A1}" srcOrd="1" destOrd="0" parTransId="{89B4D1EE-38D6-40E9-8449-E882AED3AE00}" sibTransId="{6547C400-00E6-46E6-97FB-F3DB7672E4FF}"/>
    <dgm:cxn modelId="{42D0CEC9-B076-418C-87D9-C14E82E8E8A3}" type="presOf" srcId="{A79DB3D7-6716-4790-B75B-AFB1FB043CDA}" destId="{DCA14B26-72C9-4688-B151-E4508C982771}" srcOrd="0" destOrd="0" presId="urn:microsoft.com/office/officeart/2005/8/layout/vList5"/>
    <dgm:cxn modelId="{C5C196CF-86F5-4A63-9CB7-DD3E28B0CDF5}" type="presOf" srcId="{95DD9EF6-6C1F-4656-97A0-094DF90FC400}" destId="{FF7E6497-EBE3-4101-8202-76E44A861E91}" srcOrd="0" destOrd="0" presId="urn:microsoft.com/office/officeart/2005/8/layout/vList5"/>
    <dgm:cxn modelId="{C25A49D2-8623-402F-9E47-258F03D7DCB4}" srcId="{F062FE1A-AD56-4088-9EEE-F54DCDAC84A1}" destId="{02F4DC61-FED0-45B7-B7FD-21189CC2E060}" srcOrd="0" destOrd="0" parTransId="{C210C276-F9D6-4A96-826C-53B952048D21}" sibTransId="{46D80ECD-856D-403C-A82F-73CA3D5A2424}"/>
    <dgm:cxn modelId="{471A6AD2-866D-4DF8-B94E-B31136D74645}" srcId="{95DD9EF6-6C1F-4656-97A0-094DF90FC400}" destId="{A79DB3D7-6716-4790-B75B-AFB1FB043CDA}" srcOrd="0" destOrd="0" parTransId="{F89A856B-A464-4DCE-9871-56F7754C52B4}" sibTransId="{90650073-7328-4029-B5ED-F914002D6EDB}"/>
    <dgm:cxn modelId="{CD008BD5-75EC-4B82-885D-451EEC08FBB5}" type="presOf" srcId="{AA26EB7D-C879-4B12-93DB-D5967F43C320}" destId="{5118D894-F194-4C8D-86CD-3A20E8850BE9}" srcOrd="0" destOrd="0" presId="urn:microsoft.com/office/officeart/2005/8/layout/vList5"/>
    <dgm:cxn modelId="{E9437ADD-6DE0-46D6-B907-F512D53DB23D}" type="presOf" srcId="{CF349F1C-9263-4E89-BE34-35F81CA5DC31}" destId="{8F1ADBBE-349F-4D88-9A82-4A5B6785661E}" srcOrd="0" destOrd="0" presId="urn:microsoft.com/office/officeart/2005/8/layout/vList5"/>
    <dgm:cxn modelId="{2C348AEB-6994-4357-9B37-FD834D681881}" type="presOf" srcId="{38F2C964-0B34-47B4-8AEC-E2FCA5437316}" destId="{AD6FD690-8726-439F-9AA3-46D786A54F59}" srcOrd="0" destOrd="0" presId="urn:microsoft.com/office/officeart/2005/8/layout/vList5"/>
    <dgm:cxn modelId="{4F7D80F6-F796-4A09-9AA3-C913DE7816AD}" type="presOf" srcId="{02F4DC61-FED0-45B7-B7FD-21189CC2E060}" destId="{A4739DA0-4749-4A3F-AE5B-06189461539D}" srcOrd="0" destOrd="0" presId="urn:microsoft.com/office/officeart/2005/8/layout/vList5"/>
    <dgm:cxn modelId="{F7E5A2F8-A4A6-495F-8303-D6E42792FF0D}" srcId="{7231F34A-6151-4D6F-A47C-FA08E2745106}" destId="{CF349F1C-9263-4E89-BE34-35F81CA5DC31}" srcOrd="0" destOrd="0" parTransId="{7FCCA9B2-4D8D-4EDC-BBCC-6A91EB5F34BC}" sibTransId="{4D309C9A-D674-4341-B776-FC4A2243AB35}"/>
    <dgm:cxn modelId="{5DEFBDFB-8747-4A1A-BB8F-B585972DDB6E}" srcId="{CBB34E46-FC4D-4D5C-AEE0-BE5980830EB7}" destId="{95DD9EF6-6C1F-4656-97A0-094DF90FC400}" srcOrd="0" destOrd="0" parTransId="{43412900-C003-402D-98C4-B67CEBE0EAEF}" sibTransId="{533129F6-218F-4B92-A99E-4CF454FC86CE}"/>
    <dgm:cxn modelId="{B03081B2-F550-4943-A2E1-1D8675D7A9A4}" type="presParOf" srcId="{EEF31DB1-1A80-464B-9467-B16A92F6E8A6}" destId="{D41EEA63-0094-482A-97F3-7C6FEF1E9077}" srcOrd="0" destOrd="0" presId="urn:microsoft.com/office/officeart/2005/8/layout/vList5"/>
    <dgm:cxn modelId="{863EAEC0-5A9D-4994-A1D7-92E0B2477B46}" type="presParOf" srcId="{D41EEA63-0094-482A-97F3-7C6FEF1E9077}" destId="{FF7E6497-EBE3-4101-8202-76E44A861E91}" srcOrd="0" destOrd="0" presId="urn:microsoft.com/office/officeart/2005/8/layout/vList5"/>
    <dgm:cxn modelId="{9A675838-CCBE-42CD-A4BD-BCB8CAB37501}" type="presParOf" srcId="{D41EEA63-0094-482A-97F3-7C6FEF1E9077}" destId="{DCA14B26-72C9-4688-B151-E4508C982771}" srcOrd="1" destOrd="0" presId="urn:microsoft.com/office/officeart/2005/8/layout/vList5"/>
    <dgm:cxn modelId="{1EBFE556-DBC6-4F90-9A1F-5141AC2DB6F2}" type="presParOf" srcId="{EEF31DB1-1A80-464B-9467-B16A92F6E8A6}" destId="{113A9D13-DBF0-4509-B4B6-947AE764E752}" srcOrd="1" destOrd="0" presId="urn:microsoft.com/office/officeart/2005/8/layout/vList5"/>
    <dgm:cxn modelId="{956524D0-8D96-44D5-80B5-6DCCF96C28FD}" type="presParOf" srcId="{EEF31DB1-1A80-464B-9467-B16A92F6E8A6}" destId="{A594BDD2-8D14-44E3-ACA0-36FAED94219C}" srcOrd="2" destOrd="0" presId="urn:microsoft.com/office/officeart/2005/8/layout/vList5"/>
    <dgm:cxn modelId="{E509951D-2064-4E4E-BDC4-4CF6799E8D1F}" type="presParOf" srcId="{A594BDD2-8D14-44E3-ACA0-36FAED94219C}" destId="{B4EC1DF0-1472-452B-BAA3-80BA25F489F6}" srcOrd="0" destOrd="0" presId="urn:microsoft.com/office/officeart/2005/8/layout/vList5"/>
    <dgm:cxn modelId="{47E0F27C-9580-4984-A70C-80A9463BC2BE}" type="presParOf" srcId="{A594BDD2-8D14-44E3-ACA0-36FAED94219C}" destId="{A4739DA0-4749-4A3F-AE5B-06189461539D}" srcOrd="1" destOrd="0" presId="urn:microsoft.com/office/officeart/2005/8/layout/vList5"/>
    <dgm:cxn modelId="{BBCBE2E3-2FC8-4646-A78C-BED1DA8EB029}" type="presParOf" srcId="{EEF31DB1-1A80-464B-9467-B16A92F6E8A6}" destId="{2BF9064B-64F4-44EE-9816-26868AB97707}" srcOrd="3" destOrd="0" presId="urn:microsoft.com/office/officeart/2005/8/layout/vList5"/>
    <dgm:cxn modelId="{A40320B0-E72A-4F7A-A6D5-6C3DEE2D6BF8}" type="presParOf" srcId="{EEF31DB1-1A80-464B-9467-B16A92F6E8A6}" destId="{728438BE-BF87-4C30-8C5A-4EDF42B9E75C}" srcOrd="4" destOrd="0" presId="urn:microsoft.com/office/officeart/2005/8/layout/vList5"/>
    <dgm:cxn modelId="{4B3C7DEF-5B5C-4254-B7D1-90B441CB97AC}" type="presParOf" srcId="{728438BE-BF87-4C30-8C5A-4EDF42B9E75C}" destId="{5118D894-F194-4C8D-86CD-3A20E8850BE9}" srcOrd="0" destOrd="0" presId="urn:microsoft.com/office/officeart/2005/8/layout/vList5"/>
    <dgm:cxn modelId="{16C9E904-9694-4DC8-B4AD-D93E36471AA1}" type="presParOf" srcId="{728438BE-BF87-4C30-8C5A-4EDF42B9E75C}" destId="{AD6FD690-8726-439F-9AA3-46D786A54F59}" srcOrd="1" destOrd="0" presId="urn:microsoft.com/office/officeart/2005/8/layout/vList5"/>
    <dgm:cxn modelId="{75402B1D-B203-409D-8865-97A1C9D7AE7B}" type="presParOf" srcId="{EEF31DB1-1A80-464B-9467-B16A92F6E8A6}" destId="{DBEBB7CE-1FE1-48D8-B9B9-A34123DB4CB7}" srcOrd="5" destOrd="0" presId="urn:microsoft.com/office/officeart/2005/8/layout/vList5"/>
    <dgm:cxn modelId="{F54C20B1-1035-4ADB-8CD9-E284FE62B9C0}" type="presParOf" srcId="{EEF31DB1-1A80-464B-9467-B16A92F6E8A6}" destId="{ECFB58D8-E647-4D1D-B7D6-CE79B2AEC0CF}" srcOrd="6" destOrd="0" presId="urn:microsoft.com/office/officeart/2005/8/layout/vList5"/>
    <dgm:cxn modelId="{A3EA62DA-48D8-4034-A61D-3CB532514B87}" type="presParOf" srcId="{ECFB58D8-E647-4D1D-B7D6-CE79B2AEC0CF}" destId="{3EB6E66F-0209-42A3-8AAF-7BE120F2D017}" srcOrd="0" destOrd="0" presId="urn:microsoft.com/office/officeart/2005/8/layout/vList5"/>
    <dgm:cxn modelId="{22A109E4-FDEC-4FB4-AEBE-C3FE070ACF71}" type="presParOf" srcId="{ECFB58D8-E647-4D1D-B7D6-CE79B2AEC0CF}" destId="{8F1ADBBE-349F-4D88-9A82-4A5B6785661E}"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D0C897C-D7D9-4F95-8BA4-48F47E03B536}"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1B26F374-D82B-4980-8B8D-41103C5269ED}">
      <dgm:prSet/>
      <dgm:spPr/>
      <dgm:t>
        <a:bodyPr/>
        <a:lstStyle/>
        <a:p>
          <a:pPr>
            <a:lnSpc>
              <a:spcPct val="100000"/>
            </a:lnSpc>
          </a:pPr>
          <a:r>
            <a:rPr lang="en-US" dirty="0"/>
            <a:t>Integrate both Rasa Core and Rasa NLU.</a:t>
          </a:r>
        </a:p>
      </dgm:t>
    </dgm:pt>
    <dgm:pt modelId="{87265BCD-B87C-4478-AEE9-80B6BA74DE01}" type="parTrans" cxnId="{6661A255-191C-4C0F-9478-5B9ECEE8C42E}">
      <dgm:prSet/>
      <dgm:spPr/>
      <dgm:t>
        <a:bodyPr/>
        <a:lstStyle/>
        <a:p>
          <a:endParaRPr lang="en-US"/>
        </a:p>
      </dgm:t>
    </dgm:pt>
    <dgm:pt modelId="{2EFCF4DE-0017-41DF-B166-611D5CDB25D2}" type="sibTrans" cxnId="{6661A255-191C-4C0F-9478-5B9ECEE8C42E}">
      <dgm:prSet/>
      <dgm:spPr/>
      <dgm:t>
        <a:bodyPr/>
        <a:lstStyle/>
        <a:p>
          <a:pPr>
            <a:lnSpc>
              <a:spcPct val="100000"/>
            </a:lnSpc>
          </a:pPr>
          <a:endParaRPr lang="en-US"/>
        </a:p>
      </dgm:t>
    </dgm:pt>
    <dgm:pt modelId="{80559B62-2C57-470E-8E33-B355CA06DFE4}">
      <dgm:prSet/>
      <dgm:spPr/>
      <dgm:t>
        <a:bodyPr/>
        <a:lstStyle/>
        <a:p>
          <a:pPr>
            <a:lnSpc>
              <a:spcPct val="100000"/>
            </a:lnSpc>
          </a:pPr>
          <a:r>
            <a:rPr lang="en-US"/>
            <a:t>Train the model with various inputs.</a:t>
          </a:r>
        </a:p>
      </dgm:t>
    </dgm:pt>
    <dgm:pt modelId="{774FABCD-2154-4BEE-8D5E-3CD830669025}" type="parTrans" cxnId="{1FE22113-5CCE-4ADC-A7BC-50CF0E58DB30}">
      <dgm:prSet/>
      <dgm:spPr/>
      <dgm:t>
        <a:bodyPr/>
        <a:lstStyle/>
        <a:p>
          <a:endParaRPr lang="en-US"/>
        </a:p>
      </dgm:t>
    </dgm:pt>
    <dgm:pt modelId="{FD43E024-DD59-4E7E-97DC-1F99F28F672E}" type="sibTrans" cxnId="{1FE22113-5CCE-4ADC-A7BC-50CF0E58DB30}">
      <dgm:prSet/>
      <dgm:spPr/>
      <dgm:t>
        <a:bodyPr/>
        <a:lstStyle/>
        <a:p>
          <a:pPr>
            <a:lnSpc>
              <a:spcPct val="100000"/>
            </a:lnSpc>
          </a:pPr>
          <a:endParaRPr lang="en-US"/>
        </a:p>
      </dgm:t>
    </dgm:pt>
    <dgm:pt modelId="{D762673F-F5C8-4C59-A1FD-13A54DF64E89}">
      <dgm:prSet/>
      <dgm:spPr/>
      <dgm:t>
        <a:bodyPr/>
        <a:lstStyle/>
        <a:p>
          <a:pPr>
            <a:lnSpc>
              <a:spcPct val="100000"/>
            </a:lnSpc>
          </a:pPr>
          <a:r>
            <a:rPr lang="en-US"/>
            <a:t>Finalize front end and take more than </a:t>
          </a:r>
        </a:p>
      </dgm:t>
    </dgm:pt>
    <dgm:pt modelId="{041CD2EA-BBE7-464F-A4F9-1327DD5B5437}" type="parTrans" cxnId="{CD8F7E34-D932-403B-A234-B2ADB66D00DC}">
      <dgm:prSet/>
      <dgm:spPr/>
      <dgm:t>
        <a:bodyPr/>
        <a:lstStyle/>
        <a:p>
          <a:endParaRPr lang="en-US"/>
        </a:p>
      </dgm:t>
    </dgm:pt>
    <dgm:pt modelId="{9C6692C7-3164-4082-B4DA-FE05F7E4C79E}" type="sibTrans" cxnId="{CD8F7E34-D932-403B-A234-B2ADB66D00DC}">
      <dgm:prSet/>
      <dgm:spPr/>
      <dgm:t>
        <a:bodyPr/>
        <a:lstStyle/>
        <a:p>
          <a:pPr>
            <a:lnSpc>
              <a:spcPct val="100000"/>
            </a:lnSpc>
          </a:pPr>
          <a:endParaRPr lang="en-US"/>
        </a:p>
      </dgm:t>
    </dgm:pt>
    <dgm:pt modelId="{87C599D0-1E96-4DAB-940F-818A6BCF149B}">
      <dgm:prSet/>
      <dgm:spPr/>
      <dgm:t>
        <a:bodyPr/>
        <a:lstStyle/>
        <a:p>
          <a:pPr>
            <a:lnSpc>
              <a:spcPct val="100000"/>
            </a:lnSpc>
          </a:pPr>
          <a:r>
            <a:rPr lang="en-US"/>
            <a:t>Testing for functionality and possible improvements</a:t>
          </a:r>
        </a:p>
      </dgm:t>
    </dgm:pt>
    <dgm:pt modelId="{21AFA0C6-9EFB-4FB0-A9DC-DF1D8A9193E5}" type="parTrans" cxnId="{A301C057-C31B-4437-9454-7E8F35EE6B62}">
      <dgm:prSet/>
      <dgm:spPr/>
      <dgm:t>
        <a:bodyPr/>
        <a:lstStyle/>
        <a:p>
          <a:endParaRPr lang="en-US"/>
        </a:p>
      </dgm:t>
    </dgm:pt>
    <dgm:pt modelId="{6557BAE4-D852-45C8-A831-6272E6A54971}" type="sibTrans" cxnId="{A301C057-C31B-4437-9454-7E8F35EE6B62}">
      <dgm:prSet/>
      <dgm:spPr/>
      <dgm:t>
        <a:bodyPr/>
        <a:lstStyle/>
        <a:p>
          <a:endParaRPr lang="en-US"/>
        </a:p>
      </dgm:t>
    </dgm:pt>
    <dgm:pt modelId="{3CF4F069-1E84-4DCA-BDAE-060AAB5484D3}" type="pres">
      <dgm:prSet presAssocID="{FD0C897C-D7D9-4F95-8BA4-48F47E03B536}" presName="root" presStyleCnt="0">
        <dgm:presLayoutVars>
          <dgm:dir/>
          <dgm:resizeHandles val="exact"/>
        </dgm:presLayoutVars>
      </dgm:prSet>
      <dgm:spPr/>
    </dgm:pt>
    <dgm:pt modelId="{70CD39D5-BEF0-4286-BF95-7AD6951F009F}" type="pres">
      <dgm:prSet presAssocID="{FD0C897C-D7D9-4F95-8BA4-48F47E03B536}" presName="container" presStyleCnt="0">
        <dgm:presLayoutVars>
          <dgm:dir/>
          <dgm:resizeHandles val="exact"/>
        </dgm:presLayoutVars>
      </dgm:prSet>
      <dgm:spPr/>
    </dgm:pt>
    <dgm:pt modelId="{C1B9A957-6BD9-4797-93FE-10EDD2D993D7}" type="pres">
      <dgm:prSet presAssocID="{1B26F374-D82B-4980-8B8D-41103C5269ED}" presName="compNode" presStyleCnt="0"/>
      <dgm:spPr/>
    </dgm:pt>
    <dgm:pt modelId="{0F0DE9A9-5CCB-438F-806F-2858491F1776}" type="pres">
      <dgm:prSet presAssocID="{1B26F374-D82B-4980-8B8D-41103C5269ED}" presName="iconBgRect" presStyleLbl="bgShp" presStyleIdx="0" presStyleCnt="4"/>
      <dgm:spPr/>
    </dgm:pt>
    <dgm:pt modelId="{27B52883-F0B8-41E9-BBA2-8AE57E7A6392}" type="pres">
      <dgm:prSet presAssocID="{1B26F374-D82B-4980-8B8D-41103C5269ED}"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heckmark"/>
        </a:ext>
      </dgm:extLst>
    </dgm:pt>
    <dgm:pt modelId="{2051BE4F-2C12-4B17-BA4B-B6A1ECB49A76}" type="pres">
      <dgm:prSet presAssocID="{1B26F374-D82B-4980-8B8D-41103C5269ED}" presName="spaceRect" presStyleCnt="0"/>
      <dgm:spPr/>
    </dgm:pt>
    <dgm:pt modelId="{BA5106E1-2E37-451B-A34E-71B7E638E352}" type="pres">
      <dgm:prSet presAssocID="{1B26F374-D82B-4980-8B8D-41103C5269ED}" presName="textRect" presStyleLbl="revTx" presStyleIdx="0" presStyleCnt="4">
        <dgm:presLayoutVars>
          <dgm:chMax val="1"/>
          <dgm:chPref val="1"/>
        </dgm:presLayoutVars>
      </dgm:prSet>
      <dgm:spPr/>
    </dgm:pt>
    <dgm:pt modelId="{B5BB04A3-E6E0-459C-B7B1-0B2D8B306E43}" type="pres">
      <dgm:prSet presAssocID="{2EFCF4DE-0017-41DF-B166-611D5CDB25D2}" presName="sibTrans" presStyleLbl="sibTrans2D1" presStyleIdx="0" presStyleCnt="0"/>
      <dgm:spPr/>
    </dgm:pt>
    <dgm:pt modelId="{3B5A4747-B7BA-4A7A-9E5F-B4B9E3EA769E}" type="pres">
      <dgm:prSet presAssocID="{80559B62-2C57-470E-8E33-B355CA06DFE4}" presName="compNode" presStyleCnt="0"/>
      <dgm:spPr/>
    </dgm:pt>
    <dgm:pt modelId="{40FAD63F-424F-43A0-A99F-8353CC5F41DE}" type="pres">
      <dgm:prSet presAssocID="{80559B62-2C57-470E-8E33-B355CA06DFE4}" presName="iconBgRect" presStyleLbl="bgShp" presStyleIdx="1" presStyleCnt="4"/>
      <dgm:spPr/>
    </dgm:pt>
    <dgm:pt modelId="{47BEA8B5-7475-48C6-82D4-0009BD75C762}" type="pres">
      <dgm:prSet presAssocID="{80559B62-2C57-470E-8E33-B355CA06DFE4}"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Train"/>
        </a:ext>
      </dgm:extLst>
    </dgm:pt>
    <dgm:pt modelId="{9BEC45B1-A099-4F7E-9F2B-22E385EDF10A}" type="pres">
      <dgm:prSet presAssocID="{80559B62-2C57-470E-8E33-B355CA06DFE4}" presName="spaceRect" presStyleCnt="0"/>
      <dgm:spPr/>
    </dgm:pt>
    <dgm:pt modelId="{9EF64E21-004A-4A38-A238-A716BD1A216E}" type="pres">
      <dgm:prSet presAssocID="{80559B62-2C57-470E-8E33-B355CA06DFE4}" presName="textRect" presStyleLbl="revTx" presStyleIdx="1" presStyleCnt="4">
        <dgm:presLayoutVars>
          <dgm:chMax val="1"/>
          <dgm:chPref val="1"/>
        </dgm:presLayoutVars>
      </dgm:prSet>
      <dgm:spPr/>
    </dgm:pt>
    <dgm:pt modelId="{96945F2C-2F83-42E9-9E83-8D715E00B50B}" type="pres">
      <dgm:prSet presAssocID="{FD43E024-DD59-4E7E-97DC-1F99F28F672E}" presName="sibTrans" presStyleLbl="sibTrans2D1" presStyleIdx="0" presStyleCnt="0"/>
      <dgm:spPr/>
    </dgm:pt>
    <dgm:pt modelId="{865C8BB9-195E-478C-9516-C17A2261E90F}" type="pres">
      <dgm:prSet presAssocID="{D762673F-F5C8-4C59-A1FD-13A54DF64E89}" presName="compNode" presStyleCnt="0"/>
      <dgm:spPr/>
    </dgm:pt>
    <dgm:pt modelId="{C183B044-0B0E-423B-BF5F-97FCAD6FA6FC}" type="pres">
      <dgm:prSet presAssocID="{D762673F-F5C8-4C59-A1FD-13A54DF64E89}" presName="iconBgRect" presStyleLbl="bgShp" presStyleIdx="2" presStyleCnt="4"/>
      <dgm:spPr/>
    </dgm:pt>
    <dgm:pt modelId="{60CEFE87-8A2C-4DC5-AA96-5FC9C1BD7363}" type="pres">
      <dgm:prSet presAssocID="{D762673F-F5C8-4C59-A1FD-13A54DF64E89}"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Handshake"/>
        </a:ext>
      </dgm:extLst>
    </dgm:pt>
    <dgm:pt modelId="{DA3B310D-AB94-485E-A3A7-03C2F3344329}" type="pres">
      <dgm:prSet presAssocID="{D762673F-F5C8-4C59-A1FD-13A54DF64E89}" presName="spaceRect" presStyleCnt="0"/>
      <dgm:spPr/>
    </dgm:pt>
    <dgm:pt modelId="{D51755BD-31F4-4993-9842-71B9077D7CC4}" type="pres">
      <dgm:prSet presAssocID="{D762673F-F5C8-4C59-A1FD-13A54DF64E89}" presName="textRect" presStyleLbl="revTx" presStyleIdx="2" presStyleCnt="4">
        <dgm:presLayoutVars>
          <dgm:chMax val="1"/>
          <dgm:chPref val="1"/>
        </dgm:presLayoutVars>
      </dgm:prSet>
      <dgm:spPr/>
    </dgm:pt>
    <dgm:pt modelId="{6DB5F2BB-E554-4B91-81BD-F72BB1FD60CD}" type="pres">
      <dgm:prSet presAssocID="{9C6692C7-3164-4082-B4DA-FE05F7E4C79E}" presName="sibTrans" presStyleLbl="sibTrans2D1" presStyleIdx="0" presStyleCnt="0"/>
      <dgm:spPr/>
    </dgm:pt>
    <dgm:pt modelId="{E74E7C3E-C826-435B-B59E-F4CEF381431F}" type="pres">
      <dgm:prSet presAssocID="{87C599D0-1E96-4DAB-940F-818A6BCF149B}" presName="compNode" presStyleCnt="0"/>
      <dgm:spPr/>
    </dgm:pt>
    <dgm:pt modelId="{B90815AD-F4F7-4386-9DE4-FB7947605926}" type="pres">
      <dgm:prSet presAssocID="{87C599D0-1E96-4DAB-940F-818A6BCF149B}" presName="iconBgRect" presStyleLbl="bgShp" presStyleIdx="3" presStyleCnt="4"/>
      <dgm:spPr/>
    </dgm:pt>
    <dgm:pt modelId="{42D3F6A0-F248-441B-B593-760C9E6B900E}" type="pres">
      <dgm:prSet presAssocID="{87C599D0-1E96-4DAB-940F-818A6BCF149B}"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Check List"/>
        </a:ext>
      </dgm:extLst>
    </dgm:pt>
    <dgm:pt modelId="{838559D5-9C16-4B04-B5CB-8FEE3A7A6629}" type="pres">
      <dgm:prSet presAssocID="{87C599D0-1E96-4DAB-940F-818A6BCF149B}" presName="spaceRect" presStyleCnt="0"/>
      <dgm:spPr/>
    </dgm:pt>
    <dgm:pt modelId="{19689651-18BB-444B-BFA3-8EACE98DA31E}" type="pres">
      <dgm:prSet presAssocID="{87C599D0-1E96-4DAB-940F-818A6BCF149B}" presName="textRect" presStyleLbl="revTx" presStyleIdx="3" presStyleCnt="4">
        <dgm:presLayoutVars>
          <dgm:chMax val="1"/>
          <dgm:chPref val="1"/>
        </dgm:presLayoutVars>
      </dgm:prSet>
      <dgm:spPr/>
    </dgm:pt>
  </dgm:ptLst>
  <dgm:cxnLst>
    <dgm:cxn modelId="{E6DE1800-30E7-4714-9A45-840DC831E973}" type="presOf" srcId="{D762673F-F5C8-4C59-A1FD-13A54DF64E89}" destId="{D51755BD-31F4-4993-9842-71B9077D7CC4}" srcOrd="0" destOrd="0" presId="urn:microsoft.com/office/officeart/2018/2/layout/IconCircleList"/>
    <dgm:cxn modelId="{FD901A09-FF17-4D14-AFD9-017311800613}" type="presOf" srcId="{80559B62-2C57-470E-8E33-B355CA06DFE4}" destId="{9EF64E21-004A-4A38-A238-A716BD1A216E}" srcOrd="0" destOrd="0" presId="urn:microsoft.com/office/officeart/2018/2/layout/IconCircleList"/>
    <dgm:cxn modelId="{1FE22113-5CCE-4ADC-A7BC-50CF0E58DB30}" srcId="{FD0C897C-D7D9-4F95-8BA4-48F47E03B536}" destId="{80559B62-2C57-470E-8E33-B355CA06DFE4}" srcOrd="1" destOrd="0" parTransId="{774FABCD-2154-4BEE-8D5E-3CD830669025}" sibTransId="{FD43E024-DD59-4E7E-97DC-1F99F28F672E}"/>
    <dgm:cxn modelId="{DF30652E-1E17-473C-8375-9C43FD6E0DB1}" type="presOf" srcId="{1B26F374-D82B-4980-8B8D-41103C5269ED}" destId="{BA5106E1-2E37-451B-A34E-71B7E638E352}" srcOrd="0" destOrd="0" presId="urn:microsoft.com/office/officeart/2018/2/layout/IconCircleList"/>
    <dgm:cxn modelId="{CD8F7E34-D932-403B-A234-B2ADB66D00DC}" srcId="{FD0C897C-D7D9-4F95-8BA4-48F47E03B536}" destId="{D762673F-F5C8-4C59-A1FD-13A54DF64E89}" srcOrd="2" destOrd="0" parTransId="{041CD2EA-BBE7-464F-A4F9-1327DD5B5437}" sibTransId="{9C6692C7-3164-4082-B4DA-FE05F7E4C79E}"/>
    <dgm:cxn modelId="{0D6F1B46-C49E-4B16-BCA9-9AABA1738A65}" type="presOf" srcId="{FD0C897C-D7D9-4F95-8BA4-48F47E03B536}" destId="{3CF4F069-1E84-4DCA-BDAE-060AAB5484D3}" srcOrd="0" destOrd="0" presId="urn:microsoft.com/office/officeart/2018/2/layout/IconCircleList"/>
    <dgm:cxn modelId="{1F768673-B62D-407D-BB23-B8BBAC17BC6C}" type="presOf" srcId="{87C599D0-1E96-4DAB-940F-818A6BCF149B}" destId="{19689651-18BB-444B-BFA3-8EACE98DA31E}" srcOrd="0" destOrd="0" presId="urn:microsoft.com/office/officeart/2018/2/layout/IconCircleList"/>
    <dgm:cxn modelId="{6661A255-191C-4C0F-9478-5B9ECEE8C42E}" srcId="{FD0C897C-D7D9-4F95-8BA4-48F47E03B536}" destId="{1B26F374-D82B-4980-8B8D-41103C5269ED}" srcOrd="0" destOrd="0" parTransId="{87265BCD-B87C-4478-AEE9-80B6BA74DE01}" sibTransId="{2EFCF4DE-0017-41DF-B166-611D5CDB25D2}"/>
    <dgm:cxn modelId="{A301C057-C31B-4437-9454-7E8F35EE6B62}" srcId="{FD0C897C-D7D9-4F95-8BA4-48F47E03B536}" destId="{87C599D0-1E96-4DAB-940F-818A6BCF149B}" srcOrd="3" destOrd="0" parTransId="{21AFA0C6-9EFB-4FB0-A9DC-DF1D8A9193E5}" sibTransId="{6557BAE4-D852-45C8-A831-6272E6A54971}"/>
    <dgm:cxn modelId="{08F2EA8B-822A-456D-B4F1-6DA1B91EE2E0}" type="presOf" srcId="{FD43E024-DD59-4E7E-97DC-1F99F28F672E}" destId="{96945F2C-2F83-42E9-9E83-8D715E00B50B}" srcOrd="0" destOrd="0" presId="urn:microsoft.com/office/officeart/2018/2/layout/IconCircleList"/>
    <dgm:cxn modelId="{78146CB0-0541-4C9E-AE4C-7E6CAC4CEAAA}" type="presOf" srcId="{9C6692C7-3164-4082-B4DA-FE05F7E4C79E}" destId="{6DB5F2BB-E554-4B91-81BD-F72BB1FD60CD}" srcOrd="0" destOrd="0" presId="urn:microsoft.com/office/officeart/2018/2/layout/IconCircleList"/>
    <dgm:cxn modelId="{644B19E0-3B9B-4DA2-8FD1-41382729C1B4}" type="presOf" srcId="{2EFCF4DE-0017-41DF-B166-611D5CDB25D2}" destId="{B5BB04A3-E6E0-459C-B7B1-0B2D8B306E43}" srcOrd="0" destOrd="0" presId="urn:microsoft.com/office/officeart/2018/2/layout/IconCircleList"/>
    <dgm:cxn modelId="{5C79C645-C820-4308-A1A7-61A4FA793B9E}" type="presParOf" srcId="{3CF4F069-1E84-4DCA-BDAE-060AAB5484D3}" destId="{70CD39D5-BEF0-4286-BF95-7AD6951F009F}" srcOrd="0" destOrd="0" presId="urn:microsoft.com/office/officeart/2018/2/layout/IconCircleList"/>
    <dgm:cxn modelId="{5730DC02-1A36-41B3-8CC0-5BB5F72D0CB3}" type="presParOf" srcId="{70CD39D5-BEF0-4286-BF95-7AD6951F009F}" destId="{C1B9A957-6BD9-4797-93FE-10EDD2D993D7}" srcOrd="0" destOrd="0" presId="urn:microsoft.com/office/officeart/2018/2/layout/IconCircleList"/>
    <dgm:cxn modelId="{CB862399-18BA-4204-AE35-0BCDBE934350}" type="presParOf" srcId="{C1B9A957-6BD9-4797-93FE-10EDD2D993D7}" destId="{0F0DE9A9-5CCB-438F-806F-2858491F1776}" srcOrd="0" destOrd="0" presId="urn:microsoft.com/office/officeart/2018/2/layout/IconCircleList"/>
    <dgm:cxn modelId="{D3F73C2D-A6B7-48BC-AEE5-B79BAB1ECEBA}" type="presParOf" srcId="{C1B9A957-6BD9-4797-93FE-10EDD2D993D7}" destId="{27B52883-F0B8-41E9-BBA2-8AE57E7A6392}" srcOrd="1" destOrd="0" presId="urn:microsoft.com/office/officeart/2018/2/layout/IconCircleList"/>
    <dgm:cxn modelId="{8EC1884D-47A6-42AF-BAFE-1BB2F99512F1}" type="presParOf" srcId="{C1B9A957-6BD9-4797-93FE-10EDD2D993D7}" destId="{2051BE4F-2C12-4B17-BA4B-B6A1ECB49A76}" srcOrd="2" destOrd="0" presId="urn:microsoft.com/office/officeart/2018/2/layout/IconCircleList"/>
    <dgm:cxn modelId="{AABF230D-D2A9-45FA-AEF4-62BE8E930BF2}" type="presParOf" srcId="{C1B9A957-6BD9-4797-93FE-10EDD2D993D7}" destId="{BA5106E1-2E37-451B-A34E-71B7E638E352}" srcOrd="3" destOrd="0" presId="urn:microsoft.com/office/officeart/2018/2/layout/IconCircleList"/>
    <dgm:cxn modelId="{B5B41A16-C6E2-47C4-B740-07D1BDAE4FEB}" type="presParOf" srcId="{70CD39D5-BEF0-4286-BF95-7AD6951F009F}" destId="{B5BB04A3-E6E0-459C-B7B1-0B2D8B306E43}" srcOrd="1" destOrd="0" presId="urn:microsoft.com/office/officeart/2018/2/layout/IconCircleList"/>
    <dgm:cxn modelId="{1E40C175-E97E-47D6-A712-92F105F5484B}" type="presParOf" srcId="{70CD39D5-BEF0-4286-BF95-7AD6951F009F}" destId="{3B5A4747-B7BA-4A7A-9E5F-B4B9E3EA769E}" srcOrd="2" destOrd="0" presId="urn:microsoft.com/office/officeart/2018/2/layout/IconCircleList"/>
    <dgm:cxn modelId="{52626214-0819-493F-B06A-E37E17EBDC22}" type="presParOf" srcId="{3B5A4747-B7BA-4A7A-9E5F-B4B9E3EA769E}" destId="{40FAD63F-424F-43A0-A99F-8353CC5F41DE}" srcOrd="0" destOrd="0" presId="urn:microsoft.com/office/officeart/2018/2/layout/IconCircleList"/>
    <dgm:cxn modelId="{EB4D7BEF-B533-49D6-9E0C-A420A00C2891}" type="presParOf" srcId="{3B5A4747-B7BA-4A7A-9E5F-B4B9E3EA769E}" destId="{47BEA8B5-7475-48C6-82D4-0009BD75C762}" srcOrd="1" destOrd="0" presId="urn:microsoft.com/office/officeart/2018/2/layout/IconCircleList"/>
    <dgm:cxn modelId="{CFA97D68-6167-42C5-975F-3B393DBDEA2B}" type="presParOf" srcId="{3B5A4747-B7BA-4A7A-9E5F-B4B9E3EA769E}" destId="{9BEC45B1-A099-4F7E-9F2B-22E385EDF10A}" srcOrd="2" destOrd="0" presId="urn:microsoft.com/office/officeart/2018/2/layout/IconCircleList"/>
    <dgm:cxn modelId="{27EB9A3B-351C-4C44-A6E9-EE8E9FC01CA6}" type="presParOf" srcId="{3B5A4747-B7BA-4A7A-9E5F-B4B9E3EA769E}" destId="{9EF64E21-004A-4A38-A238-A716BD1A216E}" srcOrd="3" destOrd="0" presId="urn:microsoft.com/office/officeart/2018/2/layout/IconCircleList"/>
    <dgm:cxn modelId="{340990AA-91E2-4657-9534-1D8B2AE1A63F}" type="presParOf" srcId="{70CD39D5-BEF0-4286-BF95-7AD6951F009F}" destId="{96945F2C-2F83-42E9-9E83-8D715E00B50B}" srcOrd="3" destOrd="0" presId="urn:microsoft.com/office/officeart/2018/2/layout/IconCircleList"/>
    <dgm:cxn modelId="{EBDDC1A5-B404-409E-BE1E-1632A6A560AE}" type="presParOf" srcId="{70CD39D5-BEF0-4286-BF95-7AD6951F009F}" destId="{865C8BB9-195E-478C-9516-C17A2261E90F}" srcOrd="4" destOrd="0" presId="urn:microsoft.com/office/officeart/2018/2/layout/IconCircleList"/>
    <dgm:cxn modelId="{C61567DE-7D47-4E6C-995C-0B235052A7DF}" type="presParOf" srcId="{865C8BB9-195E-478C-9516-C17A2261E90F}" destId="{C183B044-0B0E-423B-BF5F-97FCAD6FA6FC}" srcOrd="0" destOrd="0" presId="urn:microsoft.com/office/officeart/2018/2/layout/IconCircleList"/>
    <dgm:cxn modelId="{E5F1347A-EEE1-4E1A-A546-E42EE2EB0C7F}" type="presParOf" srcId="{865C8BB9-195E-478C-9516-C17A2261E90F}" destId="{60CEFE87-8A2C-4DC5-AA96-5FC9C1BD7363}" srcOrd="1" destOrd="0" presId="urn:microsoft.com/office/officeart/2018/2/layout/IconCircleList"/>
    <dgm:cxn modelId="{886F02F7-7B3F-4174-B499-14993D31D37B}" type="presParOf" srcId="{865C8BB9-195E-478C-9516-C17A2261E90F}" destId="{DA3B310D-AB94-485E-A3A7-03C2F3344329}" srcOrd="2" destOrd="0" presId="urn:microsoft.com/office/officeart/2018/2/layout/IconCircleList"/>
    <dgm:cxn modelId="{01588AE4-F2ED-4A5E-913F-06BD82C36940}" type="presParOf" srcId="{865C8BB9-195E-478C-9516-C17A2261E90F}" destId="{D51755BD-31F4-4993-9842-71B9077D7CC4}" srcOrd="3" destOrd="0" presId="urn:microsoft.com/office/officeart/2018/2/layout/IconCircleList"/>
    <dgm:cxn modelId="{B041935C-71B7-44A3-B0CB-1679B3982C42}" type="presParOf" srcId="{70CD39D5-BEF0-4286-BF95-7AD6951F009F}" destId="{6DB5F2BB-E554-4B91-81BD-F72BB1FD60CD}" srcOrd="5" destOrd="0" presId="urn:microsoft.com/office/officeart/2018/2/layout/IconCircleList"/>
    <dgm:cxn modelId="{2D6EEC9B-CB8D-417C-8A6A-F581AF9C2428}" type="presParOf" srcId="{70CD39D5-BEF0-4286-BF95-7AD6951F009F}" destId="{E74E7C3E-C826-435B-B59E-F4CEF381431F}" srcOrd="6" destOrd="0" presId="urn:microsoft.com/office/officeart/2018/2/layout/IconCircleList"/>
    <dgm:cxn modelId="{58CE881A-2481-48AB-9B19-AD4FC356AC03}" type="presParOf" srcId="{E74E7C3E-C826-435B-B59E-F4CEF381431F}" destId="{B90815AD-F4F7-4386-9DE4-FB7947605926}" srcOrd="0" destOrd="0" presId="urn:microsoft.com/office/officeart/2018/2/layout/IconCircleList"/>
    <dgm:cxn modelId="{5FC4CB6F-569E-4CAD-A946-34A1359F18E9}" type="presParOf" srcId="{E74E7C3E-C826-435B-B59E-F4CEF381431F}" destId="{42D3F6A0-F248-441B-B593-760C9E6B900E}" srcOrd="1" destOrd="0" presId="urn:microsoft.com/office/officeart/2018/2/layout/IconCircleList"/>
    <dgm:cxn modelId="{6B6C64FB-A703-4DE9-9A9C-D3732E4906C8}" type="presParOf" srcId="{E74E7C3E-C826-435B-B59E-F4CEF381431F}" destId="{838559D5-9C16-4B04-B5CB-8FEE3A7A6629}" srcOrd="2" destOrd="0" presId="urn:microsoft.com/office/officeart/2018/2/layout/IconCircleList"/>
    <dgm:cxn modelId="{F89EB7F2-48C7-433B-BD37-D38E701F0840}" type="presParOf" srcId="{E74E7C3E-C826-435B-B59E-F4CEF381431F}" destId="{19689651-18BB-444B-BFA3-8EACE98DA31E}"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55484F-AE0B-48B0-95FA-65C1B3EDC9D4}">
      <dsp:nvSpPr>
        <dsp:cNvPr id="0" name=""/>
        <dsp:cNvSpPr/>
      </dsp:nvSpPr>
      <dsp:spPr>
        <a:xfrm>
          <a:off x="1029339" y="825321"/>
          <a:ext cx="1268539" cy="126853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F30723-8854-403F-98CD-5F6F447955F6}">
      <dsp:nvSpPr>
        <dsp:cNvPr id="0" name=""/>
        <dsp:cNvSpPr/>
      </dsp:nvSpPr>
      <dsp:spPr>
        <a:xfrm>
          <a:off x="254120" y="2444787"/>
          <a:ext cx="281897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sz="1500" kern="1200"/>
            <a:t>special payment in system, which helps users pay with hand-shown numbers</a:t>
          </a:r>
        </a:p>
      </dsp:txBody>
      <dsp:txXfrm>
        <a:off x="254120" y="2444787"/>
        <a:ext cx="2818976" cy="720000"/>
      </dsp:txXfrm>
    </dsp:sp>
    <dsp:sp modelId="{54760B95-D3D1-4435-AD65-9925E31B737B}">
      <dsp:nvSpPr>
        <dsp:cNvPr id="0" name=""/>
        <dsp:cNvSpPr/>
      </dsp:nvSpPr>
      <dsp:spPr>
        <a:xfrm>
          <a:off x="4341636" y="825321"/>
          <a:ext cx="1268539" cy="126853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0A7CCC1-1B27-48F5-9AF2-AB7D066AB8AB}">
      <dsp:nvSpPr>
        <dsp:cNvPr id="0" name=""/>
        <dsp:cNvSpPr/>
      </dsp:nvSpPr>
      <dsp:spPr>
        <a:xfrm>
          <a:off x="3566418" y="2444787"/>
          <a:ext cx="281897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sz="1500" kern="1200"/>
            <a:t>Al voice assistant is designed</a:t>
          </a:r>
        </a:p>
      </dsp:txBody>
      <dsp:txXfrm>
        <a:off x="3566418" y="2444787"/>
        <a:ext cx="2818976" cy="720000"/>
      </dsp:txXfrm>
    </dsp:sp>
    <dsp:sp modelId="{3EE24EAE-6601-4982-BC51-77EB1ACFB627}">
      <dsp:nvSpPr>
        <dsp:cNvPr id="0" name=""/>
        <dsp:cNvSpPr/>
      </dsp:nvSpPr>
      <dsp:spPr>
        <a:xfrm>
          <a:off x="7653934" y="825321"/>
          <a:ext cx="1268539" cy="126853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6809E94-9472-47AE-9373-C0149E41AACE}">
      <dsp:nvSpPr>
        <dsp:cNvPr id="0" name=""/>
        <dsp:cNvSpPr/>
      </dsp:nvSpPr>
      <dsp:spPr>
        <a:xfrm>
          <a:off x="6878715" y="2444787"/>
          <a:ext cx="281897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sz="1500" kern="1200"/>
            <a:t>Facial recognition </a:t>
          </a:r>
        </a:p>
      </dsp:txBody>
      <dsp:txXfrm>
        <a:off x="6878715" y="2444787"/>
        <a:ext cx="2818976"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A14B26-72C9-4688-B151-E4508C982771}">
      <dsp:nvSpPr>
        <dsp:cNvPr id="0" name=""/>
        <dsp:cNvSpPr/>
      </dsp:nvSpPr>
      <dsp:spPr>
        <a:xfrm rot="5400000">
          <a:off x="7183289" y="-3196501"/>
          <a:ext cx="465751" cy="6979920"/>
        </a:xfrm>
        <a:prstGeom prst="round2SameRect">
          <a:avLst/>
        </a:prstGeom>
        <a:solidFill>
          <a:schemeClr val="accent1">
            <a:lumMod val="40000"/>
            <a:lumOff val="60000"/>
            <a:alpha val="90000"/>
          </a:schemeClr>
        </a:solidFill>
        <a:ln w="19050" cap="rnd" cmpd="sng" algn="ctr">
          <a:solidFill>
            <a:schemeClr val="accent1">
              <a:lumMod val="40000"/>
              <a:lumOff val="60000"/>
              <a:alpha val="90000"/>
            </a:scheme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t>Collect Diverse Dataset of Images</a:t>
          </a:r>
        </a:p>
      </dsp:txBody>
      <dsp:txXfrm rot="-5400000">
        <a:off x="3926205" y="83319"/>
        <a:ext cx="6957184" cy="420279"/>
      </dsp:txXfrm>
    </dsp:sp>
    <dsp:sp modelId="{FF7E6497-EBE3-4101-8202-76E44A861E91}">
      <dsp:nvSpPr>
        <dsp:cNvPr id="0" name=""/>
        <dsp:cNvSpPr/>
      </dsp:nvSpPr>
      <dsp:spPr>
        <a:xfrm>
          <a:off x="0" y="2364"/>
          <a:ext cx="3926205" cy="582188"/>
        </a:xfrm>
        <a:prstGeom prst="roundRect">
          <a:avLst/>
        </a:prstGeom>
        <a:solidFill>
          <a:schemeClr val="accent1">
            <a:lumMod val="75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dirty="0"/>
            <a:t>Collect</a:t>
          </a:r>
        </a:p>
      </dsp:txBody>
      <dsp:txXfrm>
        <a:off x="28420" y="30784"/>
        <a:ext cx="3869365" cy="525348"/>
      </dsp:txXfrm>
    </dsp:sp>
    <dsp:sp modelId="{A4739DA0-4749-4A3F-AE5B-06189461539D}">
      <dsp:nvSpPr>
        <dsp:cNvPr id="0" name=""/>
        <dsp:cNvSpPr/>
      </dsp:nvSpPr>
      <dsp:spPr>
        <a:xfrm rot="5400000">
          <a:off x="7183289" y="-2585202"/>
          <a:ext cx="465751" cy="6979920"/>
        </a:xfrm>
        <a:prstGeom prst="round2SameRect">
          <a:avLst/>
        </a:prstGeom>
        <a:solidFill>
          <a:schemeClr val="accent3">
            <a:lumMod val="60000"/>
            <a:lumOff val="40000"/>
            <a:alpha val="90000"/>
          </a:schemeClr>
        </a:solidFill>
        <a:ln w="19050"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t>Train CNN Model</a:t>
          </a:r>
        </a:p>
      </dsp:txBody>
      <dsp:txXfrm rot="-5400000">
        <a:off x="3926205" y="694618"/>
        <a:ext cx="6957184" cy="420279"/>
      </dsp:txXfrm>
    </dsp:sp>
    <dsp:sp modelId="{B4EC1DF0-1472-452B-BAA3-80BA25F489F6}">
      <dsp:nvSpPr>
        <dsp:cNvPr id="0" name=""/>
        <dsp:cNvSpPr/>
      </dsp:nvSpPr>
      <dsp:spPr>
        <a:xfrm>
          <a:off x="0" y="613662"/>
          <a:ext cx="3926205" cy="582188"/>
        </a:xfrm>
        <a:prstGeom prst="roundRect">
          <a:avLst/>
        </a:prstGeom>
        <a:solidFill>
          <a:schemeClr val="accent3">
            <a:lumMod val="75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dirty="0"/>
            <a:t>Train</a:t>
          </a:r>
        </a:p>
      </dsp:txBody>
      <dsp:txXfrm>
        <a:off x="28420" y="642082"/>
        <a:ext cx="3869365" cy="525348"/>
      </dsp:txXfrm>
    </dsp:sp>
    <dsp:sp modelId="{AD6FD690-8726-439F-9AA3-46D786A54F59}">
      <dsp:nvSpPr>
        <dsp:cNvPr id="0" name=""/>
        <dsp:cNvSpPr/>
      </dsp:nvSpPr>
      <dsp:spPr>
        <a:xfrm rot="5400000">
          <a:off x="7183289" y="-1973904"/>
          <a:ext cx="465751" cy="6979920"/>
        </a:xfrm>
        <a:prstGeom prst="round2SameRect">
          <a:avLst/>
        </a:prstGeom>
        <a:solidFill>
          <a:schemeClr val="accent3">
            <a:lumMod val="60000"/>
            <a:lumOff val="40000"/>
            <a:alpha val="90000"/>
          </a:schemeClr>
        </a:solidFill>
        <a:ln w="19050" cap="rnd"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t>Fine-tune CNN Model</a:t>
          </a:r>
        </a:p>
      </dsp:txBody>
      <dsp:txXfrm rot="-5400000">
        <a:off x="3926205" y="1305916"/>
        <a:ext cx="6957184" cy="420279"/>
      </dsp:txXfrm>
    </dsp:sp>
    <dsp:sp modelId="{5118D894-F194-4C8D-86CD-3A20E8850BE9}">
      <dsp:nvSpPr>
        <dsp:cNvPr id="0" name=""/>
        <dsp:cNvSpPr/>
      </dsp:nvSpPr>
      <dsp:spPr>
        <a:xfrm>
          <a:off x="0" y="1224960"/>
          <a:ext cx="3926205" cy="582188"/>
        </a:xfrm>
        <a:prstGeom prst="round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dirty="0"/>
            <a:t>Fine-tune</a:t>
          </a:r>
        </a:p>
      </dsp:txBody>
      <dsp:txXfrm>
        <a:off x="28420" y="1253380"/>
        <a:ext cx="3869365" cy="525348"/>
      </dsp:txXfrm>
    </dsp:sp>
    <dsp:sp modelId="{8F1ADBBE-349F-4D88-9A82-4A5B6785661E}">
      <dsp:nvSpPr>
        <dsp:cNvPr id="0" name=""/>
        <dsp:cNvSpPr/>
      </dsp:nvSpPr>
      <dsp:spPr>
        <a:xfrm rot="5400000">
          <a:off x="7183289" y="-1362606"/>
          <a:ext cx="465751" cy="6979920"/>
        </a:xfrm>
        <a:prstGeom prst="round2SameRect">
          <a:avLst/>
        </a:prstGeom>
        <a:solidFill>
          <a:schemeClr val="accent5">
            <a:lumMod val="60000"/>
            <a:lumOff val="40000"/>
            <a:alpha val="90000"/>
          </a:schemeClr>
        </a:solidFill>
        <a:ln w="19050" cap="rnd"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t>Test and Validate Model</a:t>
          </a:r>
        </a:p>
      </dsp:txBody>
      <dsp:txXfrm rot="-5400000">
        <a:off x="3926205" y="1917214"/>
        <a:ext cx="6957184" cy="420279"/>
      </dsp:txXfrm>
    </dsp:sp>
    <dsp:sp modelId="{3EB6E66F-0209-42A3-8AAF-7BE120F2D017}">
      <dsp:nvSpPr>
        <dsp:cNvPr id="0" name=""/>
        <dsp:cNvSpPr/>
      </dsp:nvSpPr>
      <dsp:spPr>
        <a:xfrm>
          <a:off x="0" y="1836259"/>
          <a:ext cx="3926205" cy="582188"/>
        </a:xfrm>
        <a:prstGeom prst="round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dirty="0"/>
            <a:t>Test and Validate</a:t>
          </a:r>
        </a:p>
      </dsp:txBody>
      <dsp:txXfrm>
        <a:off x="28420" y="1864679"/>
        <a:ext cx="3869365" cy="525348"/>
      </dsp:txXfrm>
    </dsp:sp>
    <dsp:sp modelId="{F1BDEAED-8D80-42B0-BF93-EF747D26BD53}">
      <dsp:nvSpPr>
        <dsp:cNvPr id="0" name=""/>
        <dsp:cNvSpPr/>
      </dsp:nvSpPr>
      <dsp:spPr>
        <a:xfrm rot="5400000">
          <a:off x="7183289" y="-751308"/>
          <a:ext cx="465751" cy="6979920"/>
        </a:xfrm>
        <a:prstGeom prst="round2SameRect">
          <a:avLst/>
        </a:prstGeom>
        <a:solidFill>
          <a:schemeClr val="accent1">
            <a:lumMod val="40000"/>
            <a:lumOff val="60000"/>
            <a:alpha val="90000"/>
          </a:schemeClr>
        </a:solidFill>
        <a:ln w="19050" cap="rnd" cmpd="sng" algn="ctr">
          <a:solidFill>
            <a:schemeClr val="accent6">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t>Integrate </a:t>
          </a:r>
          <a:r>
            <a:rPr lang="en-US" sz="1600" kern="1200" dirty="0"/>
            <a:t>Component</a:t>
          </a:r>
          <a:r>
            <a:rPr lang="en-US" sz="1200" kern="1200" dirty="0"/>
            <a:t> with Business</a:t>
          </a:r>
        </a:p>
      </dsp:txBody>
      <dsp:txXfrm rot="-5400000">
        <a:off x="3926205" y="2528512"/>
        <a:ext cx="6957184" cy="420279"/>
      </dsp:txXfrm>
    </dsp:sp>
    <dsp:sp modelId="{9331A1C1-DB95-4CFA-A652-31865E8B9727}">
      <dsp:nvSpPr>
        <dsp:cNvPr id="0" name=""/>
        <dsp:cNvSpPr/>
      </dsp:nvSpPr>
      <dsp:spPr>
        <a:xfrm>
          <a:off x="0" y="2447557"/>
          <a:ext cx="3926205" cy="582188"/>
        </a:xfrm>
        <a:prstGeom prst="round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dirty="0"/>
            <a:t>Integrate</a:t>
          </a:r>
        </a:p>
      </dsp:txBody>
      <dsp:txXfrm>
        <a:off x="28420" y="2475977"/>
        <a:ext cx="3869365" cy="525348"/>
      </dsp:txXfrm>
    </dsp:sp>
    <dsp:sp modelId="{B871C690-76B3-4BA2-AB81-2D918F8CDF9F}">
      <dsp:nvSpPr>
        <dsp:cNvPr id="0" name=""/>
        <dsp:cNvSpPr/>
      </dsp:nvSpPr>
      <dsp:spPr>
        <a:xfrm rot="5400000">
          <a:off x="6958930" y="22296"/>
          <a:ext cx="899984" cy="6973103"/>
        </a:xfrm>
        <a:prstGeom prst="round2SameRect">
          <a:avLst/>
        </a:prstGeom>
        <a:solidFill>
          <a:schemeClr val="accent1">
            <a:lumMod val="20000"/>
            <a:lumOff val="80000"/>
            <a:alpha val="9000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t>Monitor customer feedback and adjust the Emotion Identification Component and customer service protocols as necessary to continually improve the customer experience</a:t>
          </a:r>
        </a:p>
      </dsp:txBody>
      <dsp:txXfrm rot="-5400000">
        <a:off x="3922371" y="3102789"/>
        <a:ext cx="6929169" cy="812116"/>
      </dsp:txXfrm>
    </dsp:sp>
    <dsp:sp modelId="{69A37DDE-7021-4D64-8E13-0E4F73D8592F}">
      <dsp:nvSpPr>
        <dsp:cNvPr id="0" name=""/>
        <dsp:cNvSpPr/>
      </dsp:nvSpPr>
      <dsp:spPr>
        <a:xfrm>
          <a:off x="0" y="3217753"/>
          <a:ext cx="3922370" cy="582188"/>
        </a:xfrm>
        <a:prstGeom prst="roundRect">
          <a:avLst/>
        </a:prstGeom>
        <a:solidFill>
          <a:schemeClr val="accent6">
            <a:lumMod val="5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dirty="0"/>
            <a:t>Monitor</a:t>
          </a:r>
        </a:p>
      </dsp:txBody>
      <dsp:txXfrm>
        <a:off x="28420" y="3246173"/>
        <a:ext cx="3865530" cy="52534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821545-78E0-4CB6-8BF8-21FEE4E41B83}">
      <dsp:nvSpPr>
        <dsp:cNvPr id="0" name=""/>
        <dsp:cNvSpPr/>
      </dsp:nvSpPr>
      <dsp:spPr>
        <a:xfrm>
          <a:off x="467378" y="699449"/>
          <a:ext cx="759375" cy="75937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D1274B7-F2D2-4239-A673-5F9876594252}">
      <dsp:nvSpPr>
        <dsp:cNvPr id="0" name=""/>
        <dsp:cNvSpPr/>
      </dsp:nvSpPr>
      <dsp:spPr>
        <a:xfrm>
          <a:off x="3316" y="1712011"/>
          <a:ext cx="1687500" cy="67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a:t>happy</a:t>
          </a:r>
        </a:p>
      </dsp:txBody>
      <dsp:txXfrm>
        <a:off x="3316" y="1712011"/>
        <a:ext cx="1687500" cy="675000"/>
      </dsp:txXfrm>
    </dsp:sp>
    <dsp:sp modelId="{179D18F6-74F1-46FC-8042-080605888C25}">
      <dsp:nvSpPr>
        <dsp:cNvPr id="0" name=""/>
        <dsp:cNvSpPr/>
      </dsp:nvSpPr>
      <dsp:spPr>
        <a:xfrm>
          <a:off x="2450191" y="699449"/>
          <a:ext cx="759375" cy="75937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20C0654-0566-49FF-9BB0-428C2F412F59}">
      <dsp:nvSpPr>
        <dsp:cNvPr id="0" name=""/>
        <dsp:cNvSpPr/>
      </dsp:nvSpPr>
      <dsp:spPr>
        <a:xfrm>
          <a:off x="1986128" y="1712011"/>
          <a:ext cx="1687500" cy="67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a:t>sad</a:t>
          </a:r>
        </a:p>
      </dsp:txBody>
      <dsp:txXfrm>
        <a:off x="1986128" y="1712011"/>
        <a:ext cx="1687500" cy="675000"/>
      </dsp:txXfrm>
    </dsp:sp>
    <dsp:sp modelId="{DCC18203-D630-4F6D-8842-C2D7E27A6140}">
      <dsp:nvSpPr>
        <dsp:cNvPr id="0" name=""/>
        <dsp:cNvSpPr/>
      </dsp:nvSpPr>
      <dsp:spPr>
        <a:xfrm>
          <a:off x="4433004" y="699449"/>
          <a:ext cx="759375" cy="75937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2D936B7-D678-411F-9D9A-2C3BF7C0E423}">
      <dsp:nvSpPr>
        <dsp:cNvPr id="0" name=""/>
        <dsp:cNvSpPr/>
      </dsp:nvSpPr>
      <dsp:spPr>
        <a:xfrm>
          <a:off x="3968941" y="1712011"/>
          <a:ext cx="1687500" cy="67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a:t>natural</a:t>
          </a:r>
        </a:p>
      </dsp:txBody>
      <dsp:txXfrm>
        <a:off x="3968941" y="1712011"/>
        <a:ext cx="1687500" cy="675000"/>
      </dsp:txXfrm>
    </dsp:sp>
    <dsp:sp modelId="{CADE6ECC-9C63-42FD-ABA6-D66469897507}">
      <dsp:nvSpPr>
        <dsp:cNvPr id="0" name=""/>
        <dsp:cNvSpPr/>
      </dsp:nvSpPr>
      <dsp:spPr>
        <a:xfrm>
          <a:off x="6415816" y="699449"/>
          <a:ext cx="759375" cy="75937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9DBE527-6B37-4306-A510-533C4335A5EB}">
      <dsp:nvSpPr>
        <dsp:cNvPr id="0" name=""/>
        <dsp:cNvSpPr/>
      </dsp:nvSpPr>
      <dsp:spPr>
        <a:xfrm>
          <a:off x="5951754" y="1712011"/>
          <a:ext cx="1687500" cy="67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a:t>Disgusted</a:t>
          </a:r>
        </a:p>
      </dsp:txBody>
      <dsp:txXfrm>
        <a:off x="5951754" y="1712011"/>
        <a:ext cx="1687500" cy="675000"/>
      </dsp:txXfrm>
    </dsp:sp>
    <dsp:sp modelId="{9D754E0D-F0F6-46EF-B261-0FD13DFEE0B7}">
      <dsp:nvSpPr>
        <dsp:cNvPr id="0" name=""/>
        <dsp:cNvSpPr/>
      </dsp:nvSpPr>
      <dsp:spPr>
        <a:xfrm>
          <a:off x="8398629" y="699449"/>
          <a:ext cx="759375" cy="759375"/>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73DDCCD-2E9A-450A-917E-1AC0630C0220}">
      <dsp:nvSpPr>
        <dsp:cNvPr id="0" name=""/>
        <dsp:cNvSpPr/>
      </dsp:nvSpPr>
      <dsp:spPr>
        <a:xfrm>
          <a:off x="7934566" y="1712011"/>
          <a:ext cx="1687500" cy="67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a:t>Surprise</a:t>
          </a:r>
        </a:p>
      </dsp:txBody>
      <dsp:txXfrm>
        <a:off x="7934566" y="1712011"/>
        <a:ext cx="1687500" cy="6750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5BF06E-29F5-435C-9A6A-5AB6C81143E2}">
      <dsp:nvSpPr>
        <dsp:cNvPr id="0" name=""/>
        <dsp:cNvSpPr/>
      </dsp:nvSpPr>
      <dsp:spPr>
        <a:xfrm>
          <a:off x="0" y="2177"/>
          <a:ext cx="6391275" cy="110364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AC621AD-D5BA-4029-90BB-BEBCCD3B2665}">
      <dsp:nvSpPr>
        <dsp:cNvPr id="0" name=""/>
        <dsp:cNvSpPr/>
      </dsp:nvSpPr>
      <dsp:spPr>
        <a:xfrm>
          <a:off x="333853" y="250498"/>
          <a:ext cx="607006" cy="60700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F1191752-CF87-4871-BD9D-676FBE37FDB4}">
      <dsp:nvSpPr>
        <dsp:cNvPr id="0" name=""/>
        <dsp:cNvSpPr/>
      </dsp:nvSpPr>
      <dsp:spPr>
        <a:xfrm>
          <a:off x="1274714" y="2177"/>
          <a:ext cx="5116560" cy="1103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803" tIns="116803" rIns="116803" bIns="116803" numCol="1" spcCol="1270" anchor="ctr" anchorCtr="0">
          <a:noAutofit/>
        </a:bodyPr>
        <a:lstStyle/>
        <a:p>
          <a:pPr marL="0" lvl="0" indent="0" algn="l" defTabSz="977900">
            <a:lnSpc>
              <a:spcPct val="90000"/>
            </a:lnSpc>
            <a:spcBef>
              <a:spcPct val="0"/>
            </a:spcBef>
            <a:spcAft>
              <a:spcPct val="35000"/>
            </a:spcAft>
            <a:buNone/>
          </a:pPr>
          <a:r>
            <a:rPr lang="en-US" sz="2200" b="0" i="0" kern="1200"/>
            <a:t>Frontend Design</a:t>
          </a:r>
          <a:endParaRPr lang="en-US" sz="2200" kern="1200"/>
        </a:p>
      </dsp:txBody>
      <dsp:txXfrm>
        <a:off x="1274714" y="2177"/>
        <a:ext cx="5116560" cy="1103648"/>
      </dsp:txXfrm>
    </dsp:sp>
    <dsp:sp modelId="{4E37BC59-5A46-4F18-B266-98F41879529D}">
      <dsp:nvSpPr>
        <dsp:cNvPr id="0" name=""/>
        <dsp:cNvSpPr/>
      </dsp:nvSpPr>
      <dsp:spPr>
        <a:xfrm>
          <a:off x="0" y="1381738"/>
          <a:ext cx="6391275" cy="110364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F9AEF6-A582-4779-AD5A-A6FD98AD7A45}">
      <dsp:nvSpPr>
        <dsp:cNvPr id="0" name=""/>
        <dsp:cNvSpPr/>
      </dsp:nvSpPr>
      <dsp:spPr>
        <a:xfrm>
          <a:off x="333853" y="1630059"/>
          <a:ext cx="607006" cy="60700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6DF477C1-BB0D-4A2F-820E-9F12A73147DB}">
      <dsp:nvSpPr>
        <dsp:cNvPr id="0" name=""/>
        <dsp:cNvSpPr/>
      </dsp:nvSpPr>
      <dsp:spPr>
        <a:xfrm>
          <a:off x="1274714" y="1381738"/>
          <a:ext cx="5116560" cy="1103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803" tIns="116803" rIns="116803" bIns="116803" numCol="1" spcCol="1270" anchor="ctr" anchorCtr="0">
          <a:noAutofit/>
        </a:bodyPr>
        <a:lstStyle/>
        <a:p>
          <a:pPr marL="0" lvl="0" indent="0" algn="l" defTabSz="977900">
            <a:lnSpc>
              <a:spcPct val="90000"/>
            </a:lnSpc>
            <a:spcBef>
              <a:spcPct val="0"/>
            </a:spcBef>
            <a:spcAft>
              <a:spcPct val="35000"/>
            </a:spcAft>
            <a:buNone/>
          </a:pPr>
          <a:r>
            <a:rPr lang="en-US" sz="2200" kern="1200"/>
            <a:t>Enhance the modal</a:t>
          </a:r>
        </a:p>
      </dsp:txBody>
      <dsp:txXfrm>
        <a:off x="1274714" y="1381738"/>
        <a:ext cx="5116560" cy="1103648"/>
      </dsp:txXfrm>
    </dsp:sp>
    <dsp:sp modelId="{AEC00100-144B-45B0-9FA7-1C3BC88BEEA5}">
      <dsp:nvSpPr>
        <dsp:cNvPr id="0" name=""/>
        <dsp:cNvSpPr/>
      </dsp:nvSpPr>
      <dsp:spPr>
        <a:xfrm>
          <a:off x="0" y="2761299"/>
          <a:ext cx="6391275" cy="110364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54A25C-C1ED-4668-AD2E-1CEDC9E55A98}">
      <dsp:nvSpPr>
        <dsp:cNvPr id="0" name=""/>
        <dsp:cNvSpPr/>
      </dsp:nvSpPr>
      <dsp:spPr>
        <a:xfrm>
          <a:off x="333853" y="3009620"/>
          <a:ext cx="607006" cy="60700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04F5A49-E7A7-4416-B542-E790D5C19FFB}">
      <dsp:nvSpPr>
        <dsp:cNvPr id="0" name=""/>
        <dsp:cNvSpPr/>
      </dsp:nvSpPr>
      <dsp:spPr>
        <a:xfrm>
          <a:off x="1274714" y="2761299"/>
          <a:ext cx="5116560" cy="1103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803" tIns="116803" rIns="116803" bIns="116803" numCol="1" spcCol="1270" anchor="ctr" anchorCtr="0">
          <a:noAutofit/>
        </a:bodyPr>
        <a:lstStyle/>
        <a:p>
          <a:pPr marL="0" lvl="0" indent="0" algn="l" defTabSz="977900">
            <a:lnSpc>
              <a:spcPct val="90000"/>
            </a:lnSpc>
            <a:spcBef>
              <a:spcPct val="0"/>
            </a:spcBef>
            <a:spcAft>
              <a:spcPct val="35000"/>
            </a:spcAft>
            <a:buNone/>
          </a:pPr>
          <a:r>
            <a:rPr lang="en-US" sz="2200" kern="1200"/>
            <a:t>Recommended product use to voice</a:t>
          </a:r>
        </a:p>
      </dsp:txBody>
      <dsp:txXfrm>
        <a:off x="1274714" y="2761299"/>
        <a:ext cx="5116560" cy="1103648"/>
      </dsp:txXfrm>
    </dsp:sp>
    <dsp:sp modelId="{33182550-6F6A-4D5B-9101-83A45DFB5B8D}">
      <dsp:nvSpPr>
        <dsp:cNvPr id="0" name=""/>
        <dsp:cNvSpPr/>
      </dsp:nvSpPr>
      <dsp:spPr>
        <a:xfrm>
          <a:off x="0" y="4140860"/>
          <a:ext cx="6391275" cy="110364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247C5B6-BD39-4C67-924A-FBDD484C89D4}">
      <dsp:nvSpPr>
        <dsp:cNvPr id="0" name=""/>
        <dsp:cNvSpPr/>
      </dsp:nvSpPr>
      <dsp:spPr>
        <a:xfrm>
          <a:off x="333853" y="4389181"/>
          <a:ext cx="607006" cy="60700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8DC5462B-09E3-4462-A56D-D3E016D5446B}">
      <dsp:nvSpPr>
        <dsp:cNvPr id="0" name=""/>
        <dsp:cNvSpPr/>
      </dsp:nvSpPr>
      <dsp:spPr>
        <a:xfrm>
          <a:off x="1274714" y="4140860"/>
          <a:ext cx="5116560" cy="1103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803" tIns="116803" rIns="116803" bIns="116803" numCol="1" spcCol="1270" anchor="ctr" anchorCtr="0">
          <a:noAutofit/>
        </a:bodyPr>
        <a:lstStyle/>
        <a:p>
          <a:pPr marL="0" lvl="0" indent="0" algn="l" defTabSz="977900">
            <a:lnSpc>
              <a:spcPct val="90000"/>
            </a:lnSpc>
            <a:spcBef>
              <a:spcPct val="0"/>
            </a:spcBef>
            <a:spcAft>
              <a:spcPct val="35000"/>
            </a:spcAft>
            <a:buNone/>
          </a:pPr>
          <a:r>
            <a:rPr lang="en-US" sz="2200" kern="1200"/>
            <a:t>Add voice commend for like and unlike </a:t>
          </a:r>
        </a:p>
      </dsp:txBody>
      <dsp:txXfrm>
        <a:off x="1274714" y="4140860"/>
        <a:ext cx="5116560" cy="110364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4BF57E-E357-4775-9212-B3F46EF7276D}">
      <dsp:nvSpPr>
        <dsp:cNvPr id="0" name=""/>
        <dsp:cNvSpPr/>
      </dsp:nvSpPr>
      <dsp:spPr>
        <a:xfrm>
          <a:off x="585598" y="365413"/>
          <a:ext cx="1247171" cy="1247171"/>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510C40A-2B1E-4FB3-9B4C-0CE5454E9FBF}">
      <dsp:nvSpPr>
        <dsp:cNvPr id="0" name=""/>
        <dsp:cNvSpPr/>
      </dsp:nvSpPr>
      <dsp:spPr>
        <a:xfrm>
          <a:off x="851389" y="631203"/>
          <a:ext cx="715590" cy="715590"/>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8CCC45EC-AA82-4EF2-823A-C98D26D21371}">
      <dsp:nvSpPr>
        <dsp:cNvPr id="0" name=""/>
        <dsp:cNvSpPr/>
      </dsp:nvSpPr>
      <dsp:spPr>
        <a:xfrm>
          <a:off x="186912" y="2001047"/>
          <a:ext cx="2044543"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US" sz="1700" b="0" i="0" kern="1200"/>
            <a:t>Personalized Shopping Experience</a:t>
          </a:r>
          <a:endParaRPr lang="en-US" sz="1700" kern="1200"/>
        </a:p>
      </dsp:txBody>
      <dsp:txXfrm>
        <a:off x="186912" y="2001047"/>
        <a:ext cx="2044543" cy="720000"/>
      </dsp:txXfrm>
    </dsp:sp>
    <dsp:sp modelId="{BCF89A8C-84AF-4A75-8A94-EEB040E41C39}">
      <dsp:nvSpPr>
        <dsp:cNvPr id="0" name=""/>
        <dsp:cNvSpPr/>
      </dsp:nvSpPr>
      <dsp:spPr>
        <a:xfrm>
          <a:off x="2987936" y="365413"/>
          <a:ext cx="1247171" cy="1247171"/>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A5CDCE0-0608-4D42-8378-C62B47E8BB93}">
      <dsp:nvSpPr>
        <dsp:cNvPr id="0" name=""/>
        <dsp:cNvSpPr/>
      </dsp:nvSpPr>
      <dsp:spPr>
        <a:xfrm>
          <a:off x="3253727" y="631203"/>
          <a:ext cx="715590" cy="715590"/>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83C9250-220E-43AE-957C-F311AACDBEEB}">
      <dsp:nvSpPr>
        <dsp:cNvPr id="0" name=""/>
        <dsp:cNvSpPr/>
      </dsp:nvSpPr>
      <dsp:spPr>
        <a:xfrm>
          <a:off x="2589250" y="2001047"/>
          <a:ext cx="2044543"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US" sz="1700" b="0" i="0" kern="1200"/>
            <a:t>Increased Customer Engagement</a:t>
          </a:r>
          <a:endParaRPr lang="en-US" sz="1700" kern="1200"/>
        </a:p>
      </dsp:txBody>
      <dsp:txXfrm>
        <a:off x="2589250" y="2001047"/>
        <a:ext cx="2044543" cy="720000"/>
      </dsp:txXfrm>
    </dsp:sp>
    <dsp:sp modelId="{775175CF-46BC-4796-80E1-802F1740BCCE}">
      <dsp:nvSpPr>
        <dsp:cNvPr id="0" name=""/>
        <dsp:cNvSpPr/>
      </dsp:nvSpPr>
      <dsp:spPr>
        <a:xfrm>
          <a:off x="5390274" y="365413"/>
          <a:ext cx="1247171" cy="1247171"/>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CD88129-DF52-4629-8547-BBF66AD4591D}">
      <dsp:nvSpPr>
        <dsp:cNvPr id="0" name=""/>
        <dsp:cNvSpPr/>
      </dsp:nvSpPr>
      <dsp:spPr>
        <a:xfrm>
          <a:off x="5656065" y="631203"/>
          <a:ext cx="715590" cy="715590"/>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DA47091-1177-4F55-85BB-F65D8463697F}">
      <dsp:nvSpPr>
        <dsp:cNvPr id="0" name=""/>
        <dsp:cNvSpPr/>
      </dsp:nvSpPr>
      <dsp:spPr>
        <a:xfrm>
          <a:off x="4991589" y="2001047"/>
          <a:ext cx="2044543"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US" sz="1700" b="0" i="0" kern="1200"/>
            <a:t>Enhanced Customer Satisfaction</a:t>
          </a:r>
          <a:endParaRPr lang="en-US" sz="1700" kern="1200"/>
        </a:p>
      </dsp:txBody>
      <dsp:txXfrm>
        <a:off x="4991589" y="2001047"/>
        <a:ext cx="2044543" cy="720000"/>
      </dsp:txXfrm>
    </dsp:sp>
    <dsp:sp modelId="{E7D8647E-44A8-4010-A008-6A4DAF8E437F}">
      <dsp:nvSpPr>
        <dsp:cNvPr id="0" name=""/>
        <dsp:cNvSpPr/>
      </dsp:nvSpPr>
      <dsp:spPr>
        <a:xfrm>
          <a:off x="7792613" y="365413"/>
          <a:ext cx="1247171" cy="1247171"/>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E8E6819-EC2C-485D-B1CE-DE34EE175450}">
      <dsp:nvSpPr>
        <dsp:cNvPr id="0" name=""/>
        <dsp:cNvSpPr/>
      </dsp:nvSpPr>
      <dsp:spPr>
        <a:xfrm>
          <a:off x="8058403" y="631203"/>
          <a:ext cx="715590" cy="715590"/>
        </a:xfrm>
        <a:prstGeom prst="rect">
          <a:avLst/>
        </a:prstGeom>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DA2D558-4DA1-4CCE-985E-1E9ACCEA0A6F}">
      <dsp:nvSpPr>
        <dsp:cNvPr id="0" name=""/>
        <dsp:cNvSpPr/>
      </dsp:nvSpPr>
      <dsp:spPr>
        <a:xfrm>
          <a:off x="7393927" y="2001047"/>
          <a:ext cx="2044543"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US" sz="1700" b="0" i="0" kern="1200"/>
            <a:t>Boosted Sales and Revenue</a:t>
          </a:r>
          <a:endParaRPr lang="en-US" sz="1700" kern="1200"/>
        </a:p>
      </dsp:txBody>
      <dsp:txXfrm>
        <a:off x="7393927" y="2001047"/>
        <a:ext cx="2044543" cy="7200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2181AA-68CC-4C2B-83C4-CA0F666E58D6}">
      <dsp:nvSpPr>
        <dsp:cNvPr id="0" name=""/>
        <dsp:cNvSpPr/>
      </dsp:nvSpPr>
      <dsp:spPr>
        <a:xfrm>
          <a:off x="-572" y="0"/>
          <a:ext cx="8181575" cy="1388907"/>
        </a:xfrm>
        <a:prstGeom prst="roundRect">
          <a:avLst>
            <a:gd name="adj" fmla="val 10000"/>
          </a:avLst>
        </a:prstGeom>
        <a:solidFill>
          <a:schemeClr val="accent2">
            <a:lumMod val="20000"/>
            <a:lumOff val="8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solidFill>
                <a:schemeClr val="accent1">
                  <a:lumMod val="50000"/>
                </a:schemeClr>
              </a:solidFill>
              <a:latin typeface="Amasis MT Pro Medium" panose="02040604050005020304" pitchFamily="18" charset="0"/>
            </a:rPr>
            <a:t>Sign language recognition to online shopping websites would help deaf and hard-of-hearing people shop on their own and make the process easier for them</a:t>
          </a:r>
          <a:endParaRPr lang="en-US" sz="2000" kern="1200" dirty="0">
            <a:solidFill>
              <a:schemeClr val="accent1">
                <a:lumMod val="50000"/>
              </a:schemeClr>
            </a:solidFill>
            <a:latin typeface="Amasis MT Pro Medium" panose="02040604050005020304" pitchFamily="18" charset="0"/>
          </a:endParaRPr>
        </a:p>
      </dsp:txBody>
      <dsp:txXfrm>
        <a:off x="40108" y="40680"/>
        <a:ext cx="6746030" cy="1307547"/>
      </dsp:txXfrm>
    </dsp:sp>
    <dsp:sp modelId="{FF11CE57-B74B-4526-9EDE-4FC10CCC04A2}">
      <dsp:nvSpPr>
        <dsp:cNvPr id="0" name=""/>
        <dsp:cNvSpPr/>
      </dsp:nvSpPr>
      <dsp:spPr>
        <a:xfrm>
          <a:off x="1046510" y="1663955"/>
          <a:ext cx="8183866" cy="1388907"/>
        </a:xfrm>
        <a:prstGeom prst="roundRect">
          <a:avLst>
            <a:gd name="adj" fmla="val 10000"/>
          </a:avLst>
        </a:prstGeom>
        <a:solidFill>
          <a:schemeClr val="accent2">
            <a:lumMod val="60000"/>
            <a:lumOff val="4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solidFill>
                <a:schemeClr val="accent1">
                  <a:lumMod val="50000"/>
                </a:schemeClr>
              </a:solidFill>
              <a:latin typeface="Amasis MT Pro Medium" panose="02040604050005020304" pitchFamily="18" charset="0"/>
            </a:rPr>
            <a:t>By integrating sign language, e-commerce sites can ensure that all customers can fully engage with and benefit from the online shopping experience</a:t>
          </a:r>
          <a:endParaRPr lang="en-US" sz="2000" kern="1200" dirty="0">
            <a:solidFill>
              <a:schemeClr val="accent1">
                <a:lumMod val="50000"/>
              </a:schemeClr>
            </a:solidFill>
            <a:latin typeface="Amasis MT Pro Medium" panose="02040604050005020304" pitchFamily="18" charset="0"/>
          </a:endParaRPr>
        </a:p>
      </dsp:txBody>
      <dsp:txXfrm>
        <a:off x="1087190" y="1704635"/>
        <a:ext cx="5755252" cy="1307547"/>
      </dsp:txXfrm>
    </dsp:sp>
    <dsp:sp modelId="{5172FAE2-C146-443D-9551-ACAFE467A99C}">
      <dsp:nvSpPr>
        <dsp:cNvPr id="0" name=""/>
        <dsp:cNvSpPr/>
      </dsp:nvSpPr>
      <dsp:spPr>
        <a:xfrm>
          <a:off x="7278212" y="1091835"/>
          <a:ext cx="902789" cy="902789"/>
        </a:xfrm>
        <a:prstGeom prst="downArrow">
          <a:avLst>
            <a:gd name="adj1" fmla="val 55000"/>
            <a:gd name="adj2" fmla="val 45000"/>
          </a:avLst>
        </a:prstGeom>
        <a:solidFill>
          <a:schemeClr val="accent1">
            <a:lumMod val="50000"/>
            <a:alpha val="9000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7481340" y="1091835"/>
        <a:ext cx="496533" cy="67934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894020-CF62-48CA-9C3F-01DFF03F5B30}">
      <dsp:nvSpPr>
        <dsp:cNvPr id="0" name=""/>
        <dsp:cNvSpPr/>
      </dsp:nvSpPr>
      <dsp:spPr>
        <a:xfrm>
          <a:off x="0" y="0"/>
          <a:ext cx="4874582" cy="886503"/>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Integrate front end with sign language detection tool</a:t>
          </a:r>
        </a:p>
      </dsp:txBody>
      <dsp:txXfrm>
        <a:off x="25965" y="25965"/>
        <a:ext cx="3843066" cy="834573"/>
      </dsp:txXfrm>
    </dsp:sp>
    <dsp:sp modelId="{EFF51253-109B-4117-9150-B2662FFCF343}">
      <dsp:nvSpPr>
        <dsp:cNvPr id="0" name=""/>
        <dsp:cNvSpPr/>
      </dsp:nvSpPr>
      <dsp:spPr>
        <a:xfrm>
          <a:off x="408246" y="1047685"/>
          <a:ext cx="4874582" cy="886503"/>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Add more hand gestures</a:t>
          </a:r>
        </a:p>
      </dsp:txBody>
      <dsp:txXfrm>
        <a:off x="434211" y="1073650"/>
        <a:ext cx="3838179" cy="834573"/>
      </dsp:txXfrm>
    </dsp:sp>
    <dsp:sp modelId="{1ED88903-F68F-4342-8F9B-9555EA4FA3F3}">
      <dsp:nvSpPr>
        <dsp:cNvPr id="0" name=""/>
        <dsp:cNvSpPr/>
      </dsp:nvSpPr>
      <dsp:spPr>
        <a:xfrm>
          <a:off x="810399" y="2095371"/>
          <a:ext cx="4874582" cy="886503"/>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User testing</a:t>
          </a:r>
        </a:p>
      </dsp:txBody>
      <dsp:txXfrm>
        <a:off x="836364" y="2121336"/>
        <a:ext cx="3844272" cy="834573"/>
      </dsp:txXfrm>
    </dsp:sp>
    <dsp:sp modelId="{83E71EAB-1CA8-4E32-BCB5-35948AE2A49A}">
      <dsp:nvSpPr>
        <dsp:cNvPr id="0" name=""/>
        <dsp:cNvSpPr/>
      </dsp:nvSpPr>
      <dsp:spPr>
        <a:xfrm>
          <a:off x="1218645" y="3143056"/>
          <a:ext cx="4874582" cy="886503"/>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Create front end for Dynamic interaction and use functionalities</a:t>
          </a:r>
        </a:p>
      </dsp:txBody>
      <dsp:txXfrm>
        <a:off x="1244610" y="3169021"/>
        <a:ext cx="3838179" cy="834573"/>
      </dsp:txXfrm>
    </dsp:sp>
    <dsp:sp modelId="{278F5120-BE3F-4065-A6FA-9C136F31CABD}">
      <dsp:nvSpPr>
        <dsp:cNvPr id="0" name=""/>
        <dsp:cNvSpPr/>
      </dsp:nvSpPr>
      <dsp:spPr>
        <a:xfrm>
          <a:off x="4298355" y="678980"/>
          <a:ext cx="576227" cy="576227"/>
        </a:xfrm>
        <a:prstGeom prst="downArrow">
          <a:avLst>
            <a:gd name="adj1" fmla="val 55000"/>
            <a:gd name="adj2" fmla="val 45000"/>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a:off x="4428006" y="678980"/>
        <a:ext cx="316925" cy="433611"/>
      </dsp:txXfrm>
    </dsp:sp>
    <dsp:sp modelId="{92D2B5E6-41EE-433E-8421-2863AA843F4A}">
      <dsp:nvSpPr>
        <dsp:cNvPr id="0" name=""/>
        <dsp:cNvSpPr/>
      </dsp:nvSpPr>
      <dsp:spPr>
        <a:xfrm>
          <a:off x="4706601" y="1726666"/>
          <a:ext cx="576227" cy="576227"/>
        </a:xfrm>
        <a:prstGeom prst="downArrow">
          <a:avLst>
            <a:gd name="adj1" fmla="val 55000"/>
            <a:gd name="adj2" fmla="val 45000"/>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a:off x="4836252" y="1726666"/>
        <a:ext cx="316925" cy="433611"/>
      </dsp:txXfrm>
    </dsp:sp>
    <dsp:sp modelId="{AE689DBD-BE7F-463D-9F8D-6D1243BD0005}">
      <dsp:nvSpPr>
        <dsp:cNvPr id="0" name=""/>
        <dsp:cNvSpPr/>
      </dsp:nvSpPr>
      <dsp:spPr>
        <a:xfrm>
          <a:off x="5108754" y="2774352"/>
          <a:ext cx="576227" cy="576227"/>
        </a:xfrm>
        <a:prstGeom prst="downArrow">
          <a:avLst>
            <a:gd name="adj1" fmla="val 55000"/>
            <a:gd name="adj2" fmla="val 45000"/>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a:off x="5238405" y="2774352"/>
        <a:ext cx="316925" cy="43361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A14B26-72C9-4688-B151-E4508C982771}">
      <dsp:nvSpPr>
        <dsp:cNvPr id="0" name=""/>
        <dsp:cNvSpPr/>
      </dsp:nvSpPr>
      <dsp:spPr>
        <a:xfrm rot="5400000">
          <a:off x="7034744" y="-3011201"/>
          <a:ext cx="762841" cy="6979920"/>
        </a:xfrm>
        <a:prstGeom prst="round2SameRect">
          <a:avLst/>
        </a:prstGeom>
        <a:solidFill>
          <a:schemeClr val="accent1">
            <a:lumMod val="40000"/>
            <a:lumOff val="60000"/>
            <a:alpha val="90000"/>
          </a:schemeClr>
        </a:solidFill>
        <a:ln w="19050" cap="rnd" cmpd="sng" algn="ctr">
          <a:solidFill>
            <a:schemeClr val="accent1">
              <a:lumMod val="40000"/>
              <a:lumOff val="60000"/>
              <a:alpha val="90000"/>
            </a:scheme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a:solidFill>
                <a:schemeClr val="tx1"/>
              </a:solidFill>
            </a:rPr>
            <a:t>Train NLU model with relevant data that is specific to the needs of differently abled users to understand and respond to diverse inputs.</a:t>
          </a:r>
        </a:p>
      </dsp:txBody>
      <dsp:txXfrm rot="-5400000">
        <a:off x="3926205" y="134577"/>
        <a:ext cx="6942681" cy="688363"/>
      </dsp:txXfrm>
    </dsp:sp>
    <dsp:sp modelId="{FF7E6497-EBE3-4101-8202-76E44A861E91}">
      <dsp:nvSpPr>
        <dsp:cNvPr id="0" name=""/>
        <dsp:cNvSpPr/>
      </dsp:nvSpPr>
      <dsp:spPr>
        <a:xfrm>
          <a:off x="0" y="1982"/>
          <a:ext cx="3926205" cy="953551"/>
        </a:xfrm>
        <a:prstGeom prst="roundRect">
          <a:avLst/>
        </a:prstGeom>
        <a:solidFill>
          <a:schemeClr val="accent1">
            <a:lumMod val="75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b="1" kern="1200" dirty="0"/>
            <a:t>1</a:t>
          </a:r>
        </a:p>
      </dsp:txBody>
      <dsp:txXfrm>
        <a:off x="46549" y="48531"/>
        <a:ext cx="3833107" cy="860453"/>
      </dsp:txXfrm>
    </dsp:sp>
    <dsp:sp modelId="{A4739DA0-4749-4A3F-AE5B-06189461539D}">
      <dsp:nvSpPr>
        <dsp:cNvPr id="0" name=""/>
        <dsp:cNvSpPr/>
      </dsp:nvSpPr>
      <dsp:spPr>
        <a:xfrm rot="5400000">
          <a:off x="7034744" y="-2009972"/>
          <a:ext cx="762841" cy="6979920"/>
        </a:xfrm>
        <a:prstGeom prst="round2SameRect">
          <a:avLst/>
        </a:prstGeom>
        <a:solidFill>
          <a:schemeClr val="accent3">
            <a:lumMod val="60000"/>
            <a:lumOff val="40000"/>
            <a:alpha val="90000"/>
          </a:schemeClr>
        </a:solidFill>
        <a:ln w="19050"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fr-FR" sz="1600" b="1" kern="1200" dirty="0">
              <a:solidFill>
                <a:prstClr val="black"/>
              </a:solidFill>
              <a:latin typeface="Century Gothic" panose="020B0502020202020204"/>
              <a:ea typeface="+mn-ea"/>
              <a:cs typeface="+mn-cs"/>
            </a:rPr>
            <a:t>Train dialogue management system to </a:t>
          </a:r>
          <a:r>
            <a:rPr lang="fr-FR" sz="1600" b="1" kern="1200" dirty="0" err="1">
              <a:solidFill>
                <a:prstClr val="black"/>
              </a:solidFill>
              <a:latin typeface="Century Gothic" panose="020B0502020202020204"/>
              <a:ea typeface="+mn-ea"/>
              <a:cs typeface="+mn-cs"/>
            </a:rPr>
            <a:t>handle</a:t>
          </a:r>
          <a:r>
            <a:rPr lang="fr-FR" sz="1600" b="1" kern="1200" dirty="0">
              <a:solidFill>
                <a:prstClr val="black"/>
              </a:solidFill>
              <a:latin typeface="Century Gothic" panose="020B0502020202020204"/>
              <a:ea typeface="+mn-ea"/>
              <a:cs typeface="+mn-cs"/>
            </a:rPr>
            <a:t> </a:t>
          </a:r>
          <a:r>
            <a:rPr lang="fr-FR" sz="1600" b="1" kern="1200" dirty="0" err="1">
              <a:solidFill>
                <a:prstClr val="black"/>
              </a:solidFill>
              <a:latin typeface="Century Gothic" panose="020B0502020202020204"/>
              <a:ea typeface="+mn-ea"/>
              <a:cs typeface="+mn-cs"/>
            </a:rPr>
            <a:t>complex</a:t>
          </a:r>
          <a:r>
            <a:rPr lang="fr-FR" sz="1600" b="1" kern="1200" dirty="0">
              <a:solidFill>
                <a:prstClr val="black"/>
              </a:solidFill>
              <a:latin typeface="Century Gothic" panose="020B0502020202020204"/>
              <a:ea typeface="+mn-ea"/>
              <a:cs typeface="+mn-cs"/>
            </a:rPr>
            <a:t> dialogues and </a:t>
          </a:r>
          <a:r>
            <a:rPr lang="fr-FR" sz="1600" b="1" kern="1200" dirty="0" err="1">
              <a:solidFill>
                <a:prstClr val="black"/>
              </a:solidFill>
              <a:latin typeface="Century Gothic" panose="020B0502020202020204"/>
              <a:ea typeface="+mn-ea"/>
              <a:cs typeface="+mn-cs"/>
            </a:rPr>
            <a:t>tailor</a:t>
          </a:r>
          <a:r>
            <a:rPr lang="fr-FR" sz="1600" b="1" kern="1200" dirty="0">
              <a:solidFill>
                <a:prstClr val="black"/>
              </a:solidFill>
              <a:latin typeface="Century Gothic" panose="020B0502020202020204"/>
              <a:ea typeface="+mn-ea"/>
              <a:cs typeface="+mn-cs"/>
            </a:rPr>
            <a:t> </a:t>
          </a:r>
          <a:r>
            <a:rPr lang="fr-FR" sz="1600" b="1" kern="1200" dirty="0" err="1">
              <a:solidFill>
                <a:prstClr val="black"/>
              </a:solidFill>
              <a:latin typeface="Century Gothic" panose="020B0502020202020204"/>
              <a:ea typeface="+mn-ea"/>
              <a:cs typeface="+mn-cs"/>
            </a:rPr>
            <a:t>responses</a:t>
          </a:r>
          <a:r>
            <a:rPr lang="fr-FR" sz="1600" b="1" kern="1200" dirty="0">
              <a:solidFill>
                <a:prstClr val="black"/>
              </a:solidFill>
              <a:latin typeface="Century Gothic" panose="020B0502020202020204"/>
              <a:ea typeface="+mn-ea"/>
              <a:cs typeface="+mn-cs"/>
            </a:rPr>
            <a:t>.</a:t>
          </a:r>
          <a:endParaRPr lang="en-US" sz="1600" b="1" kern="1200" dirty="0">
            <a:solidFill>
              <a:prstClr val="black"/>
            </a:solidFill>
            <a:latin typeface="Century Gothic" panose="020B0502020202020204"/>
            <a:ea typeface="+mn-ea"/>
            <a:cs typeface="+mn-cs"/>
          </a:endParaRPr>
        </a:p>
      </dsp:txBody>
      <dsp:txXfrm rot="-5400000">
        <a:off x="3926205" y="1135806"/>
        <a:ext cx="6942681" cy="688363"/>
      </dsp:txXfrm>
    </dsp:sp>
    <dsp:sp modelId="{B4EC1DF0-1472-452B-BAA3-80BA25F489F6}">
      <dsp:nvSpPr>
        <dsp:cNvPr id="0" name=""/>
        <dsp:cNvSpPr/>
      </dsp:nvSpPr>
      <dsp:spPr>
        <a:xfrm>
          <a:off x="0" y="1003211"/>
          <a:ext cx="3926205" cy="953551"/>
        </a:xfrm>
        <a:prstGeom prst="roundRect">
          <a:avLst/>
        </a:prstGeom>
        <a:solidFill>
          <a:schemeClr val="accent3">
            <a:lumMod val="75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b="1" kern="1200" dirty="0"/>
            <a:t>2</a:t>
          </a:r>
        </a:p>
      </dsp:txBody>
      <dsp:txXfrm>
        <a:off x="46549" y="1049760"/>
        <a:ext cx="3833107" cy="860453"/>
      </dsp:txXfrm>
    </dsp:sp>
    <dsp:sp modelId="{AD6FD690-8726-439F-9AA3-46D786A54F59}">
      <dsp:nvSpPr>
        <dsp:cNvPr id="0" name=""/>
        <dsp:cNvSpPr/>
      </dsp:nvSpPr>
      <dsp:spPr>
        <a:xfrm rot="5400000">
          <a:off x="7034744" y="-1008742"/>
          <a:ext cx="762841" cy="6979920"/>
        </a:xfrm>
        <a:prstGeom prst="round2SameRect">
          <a:avLst/>
        </a:prstGeom>
        <a:solidFill>
          <a:schemeClr val="accent3">
            <a:lumMod val="60000"/>
            <a:lumOff val="40000"/>
            <a:alpha val="90000"/>
          </a:schemeClr>
        </a:solidFill>
        <a:ln w="19050" cap="rnd"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a:solidFill>
                <a:prstClr val="black"/>
              </a:solidFill>
              <a:latin typeface="Century Gothic" panose="020B0502020202020204"/>
              <a:ea typeface="+mn-ea"/>
              <a:cs typeface="+mn-cs"/>
            </a:rPr>
            <a:t>Develop a personalized machine learning algorithm</a:t>
          </a:r>
          <a:r>
            <a:rPr lang="fr-FR" sz="1600" b="1" kern="1200" dirty="0">
              <a:solidFill>
                <a:prstClr val="black"/>
              </a:solidFill>
              <a:latin typeface="Century Gothic" panose="020B0502020202020204"/>
              <a:ea typeface="+mn-ea"/>
              <a:cs typeface="+mn-cs"/>
            </a:rPr>
            <a:t> to </a:t>
          </a:r>
          <a:r>
            <a:rPr lang="fr-FR" sz="1600" b="1" kern="1200" dirty="0" err="1">
              <a:solidFill>
                <a:prstClr val="black"/>
              </a:solidFill>
              <a:latin typeface="Century Gothic" panose="020B0502020202020204"/>
              <a:ea typeface="+mn-ea"/>
              <a:cs typeface="+mn-cs"/>
            </a:rPr>
            <a:t>improve</a:t>
          </a:r>
          <a:r>
            <a:rPr lang="fr-FR" sz="1600" b="1" kern="1200" dirty="0">
              <a:solidFill>
                <a:prstClr val="black"/>
              </a:solidFill>
              <a:latin typeface="Century Gothic" panose="020B0502020202020204"/>
              <a:ea typeface="+mn-ea"/>
              <a:cs typeface="+mn-cs"/>
            </a:rPr>
            <a:t> </a:t>
          </a:r>
          <a:r>
            <a:rPr lang="fr-FR" sz="1600" b="1" kern="1200" dirty="0" err="1">
              <a:solidFill>
                <a:prstClr val="black"/>
              </a:solidFill>
              <a:latin typeface="Century Gothic" panose="020B0502020202020204"/>
              <a:ea typeface="+mn-ea"/>
              <a:cs typeface="+mn-cs"/>
            </a:rPr>
            <a:t>chatbot</a:t>
          </a:r>
          <a:r>
            <a:rPr lang="fr-FR" sz="1600" b="1" kern="1200" dirty="0">
              <a:solidFill>
                <a:prstClr val="black"/>
              </a:solidFill>
              <a:latin typeface="Century Gothic" panose="020B0502020202020204"/>
              <a:ea typeface="+mn-ea"/>
              <a:cs typeface="+mn-cs"/>
            </a:rPr>
            <a:t> performance</a:t>
          </a:r>
          <a:r>
            <a:rPr lang="fr-FR" sz="1600" kern="1200" dirty="0">
              <a:solidFill>
                <a:schemeClr val="bg1"/>
              </a:solidFill>
            </a:rPr>
            <a:t>.</a:t>
          </a:r>
          <a:endParaRPr lang="en-US" sz="1600" kern="1200" dirty="0"/>
        </a:p>
      </dsp:txBody>
      <dsp:txXfrm rot="-5400000">
        <a:off x="3926205" y="2137036"/>
        <a:ext cx="6942681" cy="688363"/>
      </dsp:txXfrm>
    </dsp:sp>
    <dsp:sp modelId="{5118D894-F194-4C8D-86CD-3A20E8850BE9}">
      <dsp:nvSpPr>
        <dsp:cNvPr id="0" name=""/>
        <dsp:cNvSpPr/>
      </dsp:nvSpPr>
      <dsp:spPr>
        <a:xfrm>
          <a:off x="0" y="2004441"/>
          <a:ext cx="3926205" cy="953551"/>
        </a:xfrm>
        <a:prstGeom prst="round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b="1" kern="1200" dirty="0"/>
            <a:t>3</a:t>
          </a:r>
        </a:p>
      </dsp:txBody>
      <dsp:txXfrm>
        <a:off x="46549" y="2050990"/>
        <a:ext cx="3833107" cy="860453"/>
      </dsp:txXfrm>
    </dsp:sp>
    <dsp:sp modelId="{8F1ADBBE-349F-4D88-9A82-4A5B6785661E}">
      <dsp:nvSpPr>
        <dsp:cNvPr id="0" name=""/>
        <dsp:cNvSpPr/>
      </dsp:nvSpPr>
      <dsp:spPr>
        <a:xfrm rot="5400000">
          <a:off x="7034744" y="-7513"/>
          <a:ext cx="762841" cy="6979920"/>
        </a:xfrm>
        <a:prstGeom prst="round2SameRect">
          <a:avLst/>
        </a:prstGeom>
        <a:solidFill>
          <a:schemeClr val="accent5">
            <a:lumMod val="60000"/>
            <a:lumOff val="40000"/>
            <a:alpha val="90000"/>
          </a:schemeClr>
        </a:solidFill>
        <a:ln w="19050" cap="rnd"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a:solidFill>
                <a:prstClr val="black"/>
              </a:solidFill>
              <a:latin typeface="Century Gothic" panose="020B0502020202020204"/>
              <a:ea typeface="+mn-ea"/>
              <a:cs typeface="+mn-cs"/>
            </a:rPr>
            <a:t>Testing and cross validation should be done to fine tune the process</a:t>
          </a:r>
        </a:p>
      </dsp:txBody>
      <dsp:txXfrm rot="-5400000">
        <a:off x="3926205" y="3138266"/>
        <a:ext cx="6942681" cy="688363"/>
      </dsp:txXfrm>
    </dsp:sp>
    <dsp:sp modelId="{3EB6E66F-0209-42A3-8AAF-7BE120F2D017}">
      <dsp:nvSpPr>
        <dsp:cNvPr id="0" name=""/>
        <dsp:cNvSpPr/>
      </dsp:nvSpPr>
      <dsp:spPr>
        <a:xfrm>
          <a:off x="0" y="3005670"/>
          <a:ext cx="3926205" cy="953551"/>
        </a:xfrm>
        <a:prstGeom prst="round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b="1" kern="1200" dirty="0"/>
            <a:t>4</a:t>
          </a:r>
        </a:p>
      </dsp:txBody>
      <dsp:txXfrm>
        <a:off x="46549" y="3052219"/>
        <a:ext cx="3833107" cy="86045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0DE9A9-5CCB-438F-806F-2858491F1776}">
      <dsp:nvSpPr>
        <dsp:cNvPr id="0" name=""/>
        <dsp:cNvSpPr/>
      </dsp:nvSpPr>
      <dsp:spPr>
        <a:xfrm>
          <a:off x="79951" y="520274"/>
          <a:ext cx="1267587" cy="126758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7B52883-F0B8-41E9-BBA2-8AE57E7A6392}">
      <dsp:nvSpPr>
        <dsp:cNvPr id="0" name=""/>
        <dsp:cNvSpPr/>
      </dsp:nvSpPr>
      <dsp:spPr>
        <a:xfrm>
          <a:off x="346145" y="786468"/>
          <a:ext cx="735200" cy="7352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A5106E1-2E37-451B-A34E-71B7E638E352}">
      <dsp:nvSpPr>
        <dsp:cNvPr id="0" name=""/>
        <dsp:cNvSpPr/>
      </dsp:nvSpPr>
      <dsp:spPr>
        <a:xfrm>
          <a:off x="1619165" y="520274"/>
          <a:ext cx="2987885" cy="1267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a:lnSpc>
              <a:spcPct val="100000"/>
            </a:lnSpc>
            <a:spcBef>
              <a:spcPct val="0"/>
            </a:spcBef>
            <a:spcAft>
              <a:spcPct val="35000"/>
            </a:spcAft>
            <a:buNone/>
          </a:pPr>
          <a:r>
            <a:rPr lang="en-US" sz="2100" kern="1200" dirty="0"/>
            <a:t>Integrate both Rasa Core and Rasa NLU.</a:t>
          </a:r>
        </a:p>
      </dsp:txBody>
      <dsp:txXfrm>
        <a:off x="1619165" y="520274"/>
        <a:ext cx="2987885" cy="1267587"/>
      </dsp:txXfrm>
    </dsp:sp>
    <dsp:sp modelId="{40FAD63F-424F-43A0-A99F-8353CC5F41DE}">
      <dsp:nvSpPr>
        <dsp:cNvPr id="0" name=""/>
        <dsp:cNvSpPr/>
      </dsp:nvSpPr>
      <dsp:spPr>
        <a:xfrm>
          <a:off x="5127667" y="520274"/>
          <a:ext cx="1267587" cy="126758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7BEA8B5-7475-48C6-82D4-0009BD75C762}">
      <dsp:nvSpPr>
        <dsp:cNvPr id="0" name=""/>
        <dsp:cNvSpPr/>
      </dsp:nvSpPr>
      <dsp:spPr>
        <a:xfrm>
          <a:off x="5393861" y="786468"/>
          <a:ext cx="735200" cy="7352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EF64E21-004A-4A38-A238-A716BD1A216E}">
      <dsp:nvSpPr>
        <dsp:cNvPr id="0" name=""/>
        <dsp:cNvSpPr/>
      </dsp:nvSpPr>
      <dsp:spPr>
        <a:xfrm>
          <a:off x="6666881" y="520274"/>
          <a:ext cx="2987885" cy="1267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a:lnSpc>
              <a:spcPct val="100000"/>
            </a:lnSpc>
            <a:spcBef>
              <a:spcPct val="0"/>
            </a:spcBef>
            <a:spcAft>
              <a:spcPct val="35000"/>
            </a:spcAft>
            <a:buNone/>
          </a:pPr>
          <a:r>
            <a:rPr lang="en-US" sz="2100" kern="1200"/>
            <a:t>Train the model with various inputs.</a:t>
          </a:r>
        </a:p>
      </dsp:txBody>
      <dsp:txXfrm>
        <a:off x="6666881" y="520274"/>
        <a:ext cx="2987885" cy="1267587"/>
      </dsp:txXfrm>
    </dsp:sp>
    <dsp:sp modelId="{C183B044-0B0E-423B-BF5F-97FCAD6FA6FC}">
      <dsp:nvSpPr>
        <dsp:cNvPr id="0" name=""/>
        <dsp:cNvSpPr/>
      </dsp:nvSpPr>
      <dsp:spPr>
        <a:xfrm>
          <a:off x="79951" y="2520240"/>
          <a:ext cx="1267587" cy="126758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0CEFE87-8A2C-4DC5-AA96-5FC9C1BD7363}">
      <dsp:nvSpPr>
        <dsp:cNvPr id="0" name=""/>
        <dsp:cNvSpPr/>
      </dsp:nvSpPr>
      <dsp:spPr>
        <a:xfrm>
          <a:off x="346145" y="2786433"/>
          <a:ext cx="735200" cy="7352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51755BD-31F4-4993-9842-71B9077D7CC4}">
      <dsp:nvSpPr>
        <dsp:cNvPr id="0" name=""/>
        <dsp:cNvSpPr/>
      </dsp:nvSpPr>
      <dsp:spPr>
        <a:xfrm>
          <a:off x="1619165" y="2520240"/>
          <a:ext cx="2987885" cy="1267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a:lnSpc>
              <a:spcPct val="100000"/>
            </a:lnSpc>
            <a:spcBef>
              <a:spcPct val="0"/>
            </a:spcBef>
            <a:spcAft>
              <a:spcPct val="35000"/>
            </a:spcAft>
            <a:buNone/>
          </a:pPr>
          <a:r>
            <a:rPr lang="en-US" sz="2100" kern="1200"/>
            <a:t>Finalize front end and take more than </a:t>
          </a:r>
        </a:p>
      </dsp:txBody>
      <dsp:txXfrm>
        <a:off x="1619165" y="2520240"/>
        <a:ext cx="2987885" cy="1267587"/>
      </dsp:txXfrm>
    </dsp:sp>
    <dsp:sp modelId="{B90815AD-F4F7-4386-9DE4-FB7947605926}">
      <dsp:nvSpPr>
        <dsp:cNvPr id="0" name=""/>
        <dsp:cNvSpPr/>
      </dsp:nvSpPr>
      <dsp:spPr>
        <a:xfrm>
          <a:off x="5127667" y="2520240"/>
          <a:ext cx="1267587" cy="126758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2D3F6A0-F248-441B-B593-760C9E6B900E}">
      <dsp:nvSpPr>
        <dsp:cNvPr id="0" name=""/>
        <dsp:cNvSpPr/>
      </dsp:nvSpPr>
      <dsp:spPr>
        <a:xfrm>
          <a:off x="5393861" y="2786433"/>
          <a:ext cx="735200" cy="7352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9689651-18BB-444B-BFA3-8EACE98DA31E}">
      <dsp:nvSpPr>
        <dsp:cNvPr id="0" name=""/>
        <dsp:cNvSpPr/>
      </dsp:nvSpPr>
      <dsp:spPr>
        <a:xfrm>
          <a:off x="6666881" y="2520240"/>
          <a:ext cx="2987885" cy="1267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a:lnSpc>
              <a:spcPct val="100000"/>
            </a:lnSpc>
            <a:spcBef>
              <a:spcPct val="0"/>
            </a:spcBef>
            <a:spcAft>
              <a:spcPct val="35000"/>
            </a:spcAft>
            <a:buNone/>
          </a:pPr>
          <a:r>
            <a:rPr lang="en-US" sz="2100" kern="1200"/>
            <a:t>Testing for functionality and possible improvements</a:t>
          </a:r>
        </a:p>
      </dsp:txBody>
      <dsp:txXfrm>
        <a:off x="6666881" y="2520240"/>
        <a:ext cx="2987885" cy="1267587"/>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7.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8.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6C07D7-EAEB-4FE8-871C-E7CCE512390C}" type="datetimeFigureOut">
              <a:rPr lang="en-US" smtClean="0"/>
              <a:t>11/7/2023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B9A508-BE6B-49AA-AAC5-2976CAE8C704}" type="slidenum">
              <a:rPr lang="en-US" smtClean="0"/>
              <a:t>‹#›</a:t>
            </a:fld>
            <a:endParaRPr lang="en-US"/>
          </a:p>
        </p:txBody>
      </p:sp>
    </p:spTree>
    <p:extLst>
      <p:ext uri="{BB962C8B-B14F-4D97-AF65-F5344CB8AC3E}">
        <p14:creationId xmlns:p14="http://schemas.microsoft.com/office/powerpoint/2010/main" val="18795702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D873A9-EAF5-4432-B509-8F9A650011B5}" type="slidenum">
              <a:rPr lang="en-US" smtClean="0"/>
              <a:t>7</a:t>
            </a:fld>
            <a:endParaRPr lang="en-US"/>
          </a:p>
        </p:txBody>
      </p:sp>
    </p:spTree>
    <p:extLst>
      <p:ext uri="{BB962C8B-B14F-4D97-AF65-F5344CB8AC3E}">
        <p14:creationId xmlns:p14="http://schemas.microsoft.com/office/powerpoint/2010/main" val="24035091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C5D873A9-EAF5-4432-B509-8F9A650011B5}" type="slidenum">
              <a:rPr lang="en-US" smtClean="0"/>
              <a:t>8</a:t>
            </a:fld>
            <a:endParaRPr lang="en-US"/>
          </a:p>
        </p:txBody>
      </p:sp>
    </p:spTree>
    <p:extLst>
      <p:ext uri="{BB962C8B-B14F-4D97-AF65-F5344CB8AC3E}">
        <p14:creationId xmlns:p14="http://schemas.microsoft.com/office/powerpoint/2010/main" val="40817894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B9A508-BE6B-49AA-AAC5-2976CAE8C7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94631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B9A508-BE6B-49AA-AAC5-2976CAE8C7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5738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B9A508-BE6B-49AA-AAC5-2976CAE8C7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41625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B9A508-BE6B-49AA-AAC5-2976CAE8C7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2875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B9A508-BE6B-49AA-AAC5-2976CAE8C7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19312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B9A508-BE6B-49AA-AAC5-2976CAE8C704}" type="slidenum">
              <a:rPr lang="en-US" smtClean="0"/>
              <a:t>51</a:t>
            </a:fld>
            <a:endParaRPr lang="en-US"/>
          </a:p>
        </p:txBody>
      </p:sp>
    </p:spTree>
    <p:extLst>
      <p:ext uri="{BB962C8B-B14F-4D97-AF65-F5344CB8AC3E}">
        <p14:creationId xmlns:p14="http://schemas.microsoft.com/office/powerpoint/2010/main" val="19442755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B9A508-BE6B-49AA-AAC5-2976CAE8C704}" type="slidenum">
              <a:rPr lang="en-US" smtClean="0"/>
              <a:t>52</a:t>
            </a:fld>
            <a:endParaRPr lang="en-US"/>
          </a:p>
        </p:txBody>
      </p:sp>
    </p:spTree>
    <p:extLst>
      <p:ext uri="{BB962C8B-B14F-4D97-AF65-F5344CB8AC3E}">
        <p14:creationId xmlns:p14="http://schemas.microsoft.com/office/powerpoint/2010/main" val="23506241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4B9A508-BE6B-49AA-AAC5-2976CAE8C704}" type="slidenum">
              <a:rPr lang="en-US" smtClean="0"/>
              <a:t>64</a:t>
            </a:fld>
            <a:endParaRPr lang="en-US"/>
          </a:p>
        </p:txBody>
      </p:sp>
    </p:spTree>
    <p:extLst>
      <p:ext uri="{BB962C8B-B14F-4D97-AF65-F5344CB8AC3E}">
        <p14:creationId xmlns:p14="http://schemas.microsoft.com/office/powerpoint/2010/main" val="8967147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4B9A508-BE6B-49AA-AAC5-2976CAE8C704}" type="slidenum">
              <a:rPr lang="en-US" smtClean="0"/>
              <a:t>65</a:t>
            </a:fld>
            <a:endParaRPr lang="en-US"/>
          </a:p>
        </p:txBody>
      </p:sp>
    </p:spTree>
    <p:extLst>
      <p:ext uri="{BB962C8B-B14F-4D97-AF65-F5344CB8AC3E}">
        <p14:creationId xmlns:p14="http://schemas.microsoft.com/office/powerpoint/2010/main" val="13578936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A1E45834-53BD-4C8F-B791-CD5378F4150E}" type="datetimeFigureOut">
              <a:rPr lang="en-US" smtClean="0"/>
              <a:t>11/7/2023</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30810941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1E45834-53BD-4C8F-B791-CD5378F4150E}"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35605812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1E45834-53BD-4C8F-B791-CD5378F4150E}"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3338736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1E45834-53BD-4C8F-B791-CD5378F4150E}" type="datetimeFigureOut">
              <a:rPr lang="en-US" smtClean="0"/>
              <a:t>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2235154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1E45834-53BD-4C8F-B791-CD5378F4150E}" type="datetimeFigureOut">
              <a:rPr lang="en-US" smtClean="0"/>
              <a:t>11/7/2023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4166736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E45834-53BD-4C8F-B791-CD5378F4150E}" type="datetimeFigureOut">
              <a:rPr lang="en-US" smtClean="0"/>
              <a:t>11/7/2023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6120069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E45834-53BD-4C8F-B791-CD5378F4150E}" type="datetimeFigureOut">
              <a:rPr lang="en-US" smtClean="0"/>
              <a:t>11/7/2023</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41126817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1E45834-53BD-4C8F-B791-CD5378F4150E}" type="datetimeFigureOut">
              <a:rPr lang="en-US" smtClean="0"/>
              <a:t>11/7/2023</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42696611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1E45834-53BD-4C8F-B791-CD5378F4150E}" type="datetimeFigureOut">
              <a:rPr lang="en-US" smtClean="0"/>
              <a:t>11/7/2023</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17332140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1E45834-53BD-4C8F-B791-CD5378F4150E}" type="datetimeFigureOut">
              <a:rPr lang="en-US" smtClean="0"/>
              <a:t>11/7/2023</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27713076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1E45834-53BD-4C8F-B791-CD5378F4150E}"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8557198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1E45834-53BD-4C8F-B791-CD5378F4150E}"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859311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1E45834-53BD-4C8F-B791-CD5378F4150E}"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6785707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A1E45834-53BD-4C8F-B791-CD5378F4150E}" type="datetimeFigureOut">
              <a:rPr lang="en-US" smtClean="0"/>
              <a:t>11/7/2023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19632387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A1E45834-53BD-4C8F-B791-CD5378F4150E}" type="datetimeFigureOut">
              <a:rPr lang="en-US" smtClean="0"/>
              <a:t>11/7/2023</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42829603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A1E45834-53BD-4C8F-B791-CD5378F4150E}"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32725422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A1E45834-53BD-4C8F-B791-CD5378F4150E}"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9948967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A1E45834-53BD-4C8F-B791-CD5378F4150E}" type="datetimeFigureOut">
              <a:rPr lang="en-US" smtClean="0"/>
              <a:t>11/7/2023</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719D7796-F675-488F-AC46-C88938C80352}" type="slidenum">
              <a:rPr lang="en-US" smtClean="0"/>
              <a:t>‹#›</a:t>
            </a:fld>
            <a:endParaRPr lang="en-US"/>
          </a:p>
        </p:txBody>
      </p:sp>
    </p:spTree>
    <p:extLst>
      <p:ext uri="{BB962C8B-B14F-4D97-AF65-F5344CB8AC3E}">
        <p14:creationId xmlns:p14="http://schemas.microsoft.com/office/powerpoint/2010/main" val="3917188379"/>
      </p:ext>
    </p:extLst>
  </p:cSld>
  <p:clrMap bg1="lt1" tx1="dk1" bg2="lt2" tx2="dk2" accent1="accent1" accent2="accent2" accent3="accent3" accent4="accent4" accent5="accent5" accent6="accent6" hlink="hlink" folHlink="folHlink"/>
  <p:sldLayoutIdLst>
    <p:sldLayoutId id="2147484229" r:id="rId1"/>
    <p:sldLayoutId id="2147484230" r:id="rId2"/>
    <p:sldLayoutId id="2147484231" r:id="rId3"/>
    <p:sldLayoutId id="2147484232" r:id="rId4"/>
    <p:sldLayoutId id="2147484233" r:id="rId5"/>
    <p:sldLayoutId id="2147484234" r:id="rId6"/>
    <p:sldLayoutId id="2147484235" r:id="rId7"/>
    <p:sldLayoutId id="2147484236" r:id="rId8"/>
    <p:sldLayoutId id="2147484237" r:id="rId9"/>
    <p:sldLayoutId id="2147484238" r:id="rId10"/>
    <p:sldLayoutId id="2147484239" r:id="rId11"/>
    <p:sldLayoutId id="2147484240" r:id="rId12"/>
    <p:sldLayoutId id="2147484241" r:id="rId13"/>
    <p:sldLayoutId id="2147484242" r:id="rId14"/>
    <p:sldLayoutId id="2147484243" r:id="rId15"/>
    <p:sldLayoutId id="2147484244" r:id="rId16"/>
    <p:sldLayoutId id="2147484245"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svg"/></Relationships>
</file>

<file path=ppt/slides/_rels/slide8.xml.rels><?xml version="1.0" encoding="UTF-8" standalone="yes"?>
<Relationships xmlns="http://schemas.openxmlformats.org/package/2006/relationships"><Relationship Id="rId8" Type="http://schemas.openxmlformats.org/officeDocument/2006/relationships/image" Target="../media/image28.svg"/><Relationship Id="rId13" Type="http://schemas.openxmlformats.org/officeDocument/2006/relationships/image" Target="../media/image33.pn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2.svg"/><Relationship Id="rId2" Type="http://schemas.openxmlformats.org/officeDocument/2006/relationships/notesSlide" Target="../notesSlides/notesSlide2.xml"/><Relationship Id="rId16" Type="http://schemas.openxmlformats.org/officeDocument/2006/relationships/image" Target="../media/image36.svg"/><Relationship Id="rId1" Type="http://schemas.openxmlformats.org/officeDocument/2006/relationships/slideLayout" Target="../slideLayouts/slideLayout7.xml"/><Relationship Id="rId6" Type="http://schemas.openxmlformats.org/officeDocument/2006/relationships/image" Target="../media/image26.svg"/><Relationship Id="rId11" Type="http://schemas.openxmlformats.org/officeDocument/2006/relationships/image" Target="../media/image31.png"/><Relationship Id="rId5" Type="http://schemas.openxmlformats.org/officeDocument/2006/relationships/image" Target="../media/image25.png"/><Relationship Id="rId15" Type="http://schemas.openxmlformats.org/officeDocument/2006/relationships/image" Target="../media/image35.png"/><Relationship Id="rId10" Type="http://schemas.openxmlformats.org/officeDocument/2006/relationships/image" Target="../media/image30.svg"/><Relationship Id="rId4" Type="http://schemas.openxmlformats.org/officeDocument/2006/relationships/image" Target="../media/image24.jpeg"/><Relationship Id="rId9" Type="http://schemas.openxmlformats.org/officeDocument/2006/relationships/image" Target="../media/image29.png"/><Relationship Id="rId14" Type="http://schemas.openxmlformats.org/officeDocument/2006/relationships/image" Target="../media/image34.svg"/></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42.jpeg"/><Relationship Id="rId7" Type="http://schemas.openxmlformats.org/officeDocument/2006/relationships/diagramColors" Target="../diagrams/colors2.xm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8.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chart" Target="../charts/chart1.xml"/><Relationship Id="rId7" Type="http://schemas.openxmlformats.org/officeDocument/2006/relationships/image" Target="../media/image52.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1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56.jpeg"/></Relationships>
</file>

<file path=ppt/slides/_rels/slide21.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60.png"/></Relationships>
</file>

<file path=ppt/slides/_rels/slide2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1.jpeg"/><Relationship Id="rId1" Type="http://schemas.openxmlformats.org/officeDocument/2006/relationships/slideLayout" Target="../slideLayouts/slideLayout4.xml"/><Relationship Id="rId4" Type="http://schemas.openxmlformats.org/officeDocument/2006/relationships/image" Target="../media/image65.png"/></Relationships>
</file>

<file path=ppt/slides/_rels/slide31.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jpeg"/><Relationship Id="rId1" Type="http://schemas.openxmlformats.org/officeDocument/2006/relationships/slideLayout" Target="../slideLayouts/slideLayout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7.xml"/><Relationship Id="rId4" Type="http://schemas.openxmlformats.org/officeDocument/2006/relationships/image" Target="../media/image88.jpeg"/></Relationships>
</file>

<file path=ppt/slides/_rels/slide39.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90.jpeg"/></Relationships>
</file>

<file path=ppt/slides/_rels/slide40.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97.png"/><Relationship Id="rId7" Type="http://schemas.openxmlformats.org/officeDocument/2006/relationships/image" Target="../media/image101.png"/><Relationship Id="rId2" Type="http://schemas.openxmlformats.org/officeDocument/2006/relationships/image" Target="../media/image96.png"/><Relationship Id="rId1" Type="http://schemas.openxmlformats.org/officeDocument/2006/relationships/slideLayout" Target="../slideLayouts/slideLayout2.xml"/><Relationship Id="rId6" Type="http://schemas.openxmlformats.org/officeDocument/2006/relationships/image" Target="../media/image100.jfif"/><Relationship Id="rId5" Type="http://schemas.openxmlformats.org/officeDocument/2006/relationships/image" Target="../media/image99.png"/><Relationship Id="rId4" Type="http://schemas.openxmlformats.org/officeDocument/2006/relationships/image" Target="../media/image98.jpeg"/></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6.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1.jpeg"/><Relationship Id="rId1" Type="http://schemas.openxmlformats.org/officeDocument/2006/relationships/slideLayout" Target="../slideLayouts/slideLayout6.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15.png"/><Relationship Id="rId7" Type="http://schemas.openxmlformats.org/officeDocument/2006/relationships/image" Target="../media/image118.png"/><Relationship Id="rId2" Type="http://schemas.openxmlformats.org/officeDocument/2006/relationships/image" Target="../media/image114.png"/><Relationship Id="rId1" Type="http://schemas.openxmlformats.org/officeDocument/2006/relationships/slideLayout" Target="../slideLayouts/slideLayout7.xml"/><Relationship Id="rId6" Type="http://schemas.openxmlformats.org/officeDocument/2006/relationships/image" Target="../media/image117.png"/><Relationship Id="rId5" Type="http://schemas.openxmlformats.org/officeDocument/2006/relationships/image" Target="../media/image116.png"/><Relationship Id="rId4" Type="http://schemas.microsoft.com/office/2007/relationships/hdphoto" Target="../media/hdphoto4.wdp"/></Relationships>
</file>

<file path=ppt/slides/_rels/slide5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9.png"/></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53.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22.jpeg"/><Relationship Id="rId7" Type="http://schemas.openxmlformats.org/officeDocument/2006/relationships/image" Target="../media/image126.jpeg"/><Relationship Id="rId2" Type="http://schemas.openxmlformats.org/officeDocument/2006/relationships/image" Target="../media/image121.jpeg"/><Relationship Id="rId1" Type="http://schemas.openxmlformats.org/officeDocument/2006/relationships/slideLayout" Target="../slideLayouts/slideLayout7.xml"/><Relationship Id="rId6" Type="http://schemas.openxmlformats.org/officeDocument/2006/relationships/image" Target="../media/image125.jpeg"/><Relationship Id="rId5" Type="http://schemas.openxmlformats.org/officeDocument/2006/relationships/image" Target="../media/image124.jpeg"/><Relationship Id="rId4" Type="http://schemas.openxmlformats.org/officeDocument/2006/relationships/image" Target="../media/image123.jpeg"/></Relationships>
</file>

<file path=ppt/slides/_rels/slide55.xml.rels><?xml version="1.0" encoding="UTF-8" standalone="yes"?>
<Relationships xmlns="http://schemas.openxmlformats.org/package/2006/relationships"><Relationship Id="rId3" Type="http://schemas.openxmlformats.org/officeDocument/2006/relationships/image" Target="../media/image97.png"/><Relationship Id="rId7" Type="http://schemas.openxmlformats.org/officeDocument/2006/relationships/image" Target="../media/image101.png"/><Relationship Id="rId2" Type="http://schemas.openxmlformats.org/officeDocument/2006/relationships/image" Target="../media/image96.png"/><Relationship Id="rId1" Type="http://schemas.openxmlformats.org/officeDocument/2006/relationships/slideLayout" Target="../slideLayouts/slideLayout2.xml"/><Relationship Id="rId6" Type="http://schemas.openxmlformats.org/officeDocument/2006/relationships/image" Target="../media/image100.jfif"/><Relationship Id="rId5" Type="http://schemas.openxmlformats.org/officeDocument/2006/relationships/image" Target="../media/image99.png"/><Relationship Id="rId4" Type="http://schemas.openxmlformats.org/officeDocument/2006/relationships/image" Target="../media/image98.jpeg"/></Relationships>
</file>

<file path=ppt/slides/_rels/slide56.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jpeg"/><Relationship Id="rId1" Type="http://schemas.openxmlformats.org/officeDocument/2006/relationships/slideLayout" Target="../slideLayouts/slideLayout2.xml"/><Relationship Id="rId5" Type="http://schemas.openxmlformats.org/officeDocument/2006/relationships/image" Target="../media/image130.png"/><Relationship Id="rId4" Type="http://schemas.openxmlformats.org/officeDocument/2006/relationships/image" Target="../media/image129.png"/></Relationships>
</file>

<file path=ppt/slides/_rels/slide57.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hyperlink" Target="https://www.publicdomainpictures.net/en/view-image.php?image=238047&amp;picture=problem-solved" TargetMode="External"/><Relationship Id="rId2" Type="http://schemas.openxmlformats.org/officeDocument/2006/relationships/image" Target="../media/image134.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hyperlink" Target="https://www.maxpixel.net/Guide-Help-Faq-Question-Answer-Test-Question-Mark-160071" TargetMode="External"/><Relationship Id="rId2" Type="http://schemas.openxmlformats.org/officeDocument/2006/relationships/image" Target="../media/image135.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6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6.png"/></Relationships>
</file>

<file path=ppt/slides/_rels/slide66.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42.jpeg"/><Relationship Id="rId1" Type="http://schemas.openxmlformats.org/officeDocument/2006/relationships/slideLayout" Target="../slideLayouts/slideLayout4.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67.xml.rels><?xml version="1.0" encoding="UTF-8" standalone="yes"?>
<Relationships xmlns="http://schemas.openxmlformats.org/package/2006/relationships"><Relationship Id="rId2" Type="http://schemas.openxmlformats.org/officeDocument/2006/relationships/image" Target="../media/image145.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146.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8.xml"/></Relationships>
</file>

<file path=ppt/slides/_rels/slide70.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148.png"/><Relationship Id="rId1" Type="http://schemas.openxmlformats.org/officeDocument/2006/relationships/slideLayout" Target="../slideLayouts/slideLayout8.xml"/><Relationship Id="rId4" Type="http://schemas.openxmlformats.org/officeDocument/2006/relationships/image" Target="../media/image150.png"/></Relationships>
</file>

<file path=ppt/slides/_rels/slide71.xml.rels><?xml version="1.0" encoding="UTF-8" standalone="yes"?>
<Relationships xmlns="http://schemas.openxmlformats.org/package/2006/relationships"><Relationship Id="rId3" Type="http://schemas.openxmlformats.org/officeDocument/2006/relationships/image" Target="../media/image97.png"/><Relationship Id="rId7" Type="http://schemas.openxmlformats.org/officeDocument/2006/relationships/image" Target="../media/image101.png"/><Relationship Id="rId2" Type="http://schemas.openxmlformats.org/officeDocument/2006/relationships/image" Target="../media/image96.png"/><Relationship Id="rId1" Type="http://schemas.openxmlformats.org/officeDocument/2006/relationships/slideLayout" Target="../slideLayouts/slideLayout2.xml"/><Relationship Id="rId6" Type="http://schemas.openxmlformats.org/officeDocument/2006/relationships/image" Target="../media/image100.jfif"/><Relationship Id="rId5" Type="http://schemas.openxmlformats.org/officeDocument/2006/relationships/image" Target="../media/image99.png"/><Relationship Id="rId4" Type="http://schemas.openxmlformats.org/officeDocument/2006/relationships/image" Target="../media/image98.jpeg"/></Relationships>
</file>

<file path=ppt/slides/_rels/slide72.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jpeg"/><Relationship Id="rId1" Type="http://schemas.openxmlformats.org/officeDocument/2006/relationships/slideLayout" Target="../slideLayouts/slideLayout2.xml"/><Relationship Id="rId5" Type="http://schemas.openxmlformats.org/officeDocument/2006/relationships/image" Target="../media/image130.png"/><Relationship Id="rId4" Type="http://schemas.openxmlformats.org/officeDocument/2006/relationships/image" Target="../media/image129.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ollage of people holding their fingers up">
            <a:extLst>
              <a:ext uri="{FF2B5EF4-FFF2-40B4-BE49-F238E27FC236}">
                <a16:creationId xmlns:a16="http://schemas.microsoft.com/office/drawing/2014/main" id="{EBD36478-8EDC-F7BD-3E3C-005B77745D91}"/>
              </a:ext>
            </a:extLst>
          </p:cNvPr>
          <p:cNvPicPr>
            <a:picLocks noChangeAspect="1"/>
          </p:cNvPicPr>
          <p:nvPr/>
        </p:nvPicPr>
        <p:blipFill rotWithShape="1">
          <a:blip r:embed="rId2">
            <a:duotone>
              <a:prstClr val="black"/>
              <a:schemeClr val="accent5">
                <a:tint val="45000"/>
                <a:satMod val="400000"/>
              </a:schemeClr>
            </a:duotone>
            <a:alphaModFix amt="25000"/>
            <a:extLst>
              <a:ext uri="{28A0092B-C50C-407E-A947-70E740481C1C}">
                <a14:useLocalDpi xmlns:a14="http://schemas.microsoft.com/office/drawing/2010/main" val="0"/>
              </a:ext>
            </a:extLst>
          </a:blip>
          <a:srcRect l="9091" t="15113" r="-1" b="8435"/>
          <a:stretch/>
        </p:blipFill>
        <p:spPr>
          <a:xfrm>
            <a:off x="474133" y="456116"/>
            <a:ext cx="11243734" cy="5909733"/>
          </a:xfrm>
          <a:prstGeom prst="rect">
            <a:avLst/>
          </a:prstGeom>
        </p:spPr>
      </p:pic>
      <p:sp>
        <p:nvSpPr>
          <p:cNvPr id="2" name="Title 1">
            <a:extLst>
              <a:ext uri="{FF2B5EF4-FFF2-40B4-BE49-F238E27FC236}">
                <a16:creationId xmlns:a16="http://schemas.microsoft.com/office/drawing/2014/main" id="{ED916560-7901-8368-F475-EB52162691CE}"/>
              </a:ext>
            </a:extLst>
          </p:cNvPr>
          <p:cNvSpPr>
            <a:spLocks noGrp="1"/>
          </p:cNvSpPr>
          <p:nvPr>
            <p:ph type="ctrTitle"/>
          </p:nvPr>
        </p:nvSpPr>
        <p:spPr>
          <a:xfrm>
            <a:off x="1016312" y="861483"/>
            <a:ext cx="10107300" cy="2677648"/>
          </a:xfrm>
        </p:spPr>
        <p:txBody>
          <a:bodyPr>
            <a:normAutofit/>
          </a:bodyPr>
          <a:lstStyle/>
          <a:p>
            <a:r>
              <a:rPr lang="en-US" b="1" dirty="0">
                <a:latin typeface="Amasis MT Pro Black" panose="020F0502020204030204" pitchFamily="18" charset="0"/>
              </a:rPr>
              <a:t>Web application for visually and hearing-impaired people with chatbot</a:t>
            </a:r>
          </a:p>
        </p:txBody>
      </p:sp>
      <p:pic>
        <p:nvPicPr>
          <p:cNvPr id="7" name="Picture 6" descr="A person with a beard wearing a blue shirt&#10;&#10;Description automatically generated with medium confidence">
            <a:extLst>
              <a:ext uri="{FF2B5EF4-FFF2-40B4-BE49-F238E27FC236}">
                <a16:creationId xmlns:a16="http://schemas.microsoft.com/office/drawing/2014/main" id="{C3B739A9-66F1-3874-E7F3-7611B698B52F}"/>
              </a:ext>
            </a:extLst>
          </p:cNvPr>
          <p:cNvPicPr>
            <a:picLocks noChangeAspect="1"/>
          </p:cNvPicPr>
          <p:nvPr/>
        </p:nvPicPr>
        <p:blipFill>
          <a:blip r:embed="rId3"/>
          <a:stretch>
            <a:fillRect/>
          </a:stretch>
        </p:blipFill>
        <p:spPr>
          <a:xfrm>
            <a:off x="2832721" y="4448409"/>
            <a:ext cx="1174098" cy="1165292"/>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Picture 7" descr="A person wearing a head scarf&#10;&#10;Description automatically generated with medium confidence">
            <a:extLst>
              <a:ext uri="{FF2B5EF4-FFF2-40B4-BE49-F238E27FC236}">
                <a16:creationId xmlns:a16="http://schemas.microsoft.com/office/drawing/2014/main" id="{40469A6E-1ED1-B196-0E0C-2995C817B442}"/>
              </a:ext>
            </a:extLst>
          </p:cNvPr>
          <p:cNvPicPr>
            <a:picLocks noChangeAspect="1"/>
          </p:cNvPicPr>
          <p:nvPr/>
        </p:nvPicPr>
        <p:blipFill>
          <a:blip r:embed="rId4"/>
          <a:stretch>
            <a:fillRect/>
          </a:stretch>
        </p:blipFill>
        <p:spPr>
          <a:xfrm>
            <a:off x="4526054" y="4412099"/>
            <a:ext cx="1198574" cy="1165293"/>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9" name="Picture 8">
            <a:extLst>
              <a:ext uri="{FF2B5EF4-FFF2-40B4-BE49-F238E27FC236}">
                <a16:creationId xmlns:a16="http://schemas.microsoft.com/office/drawing/2014/main" id="{62DF1ED6-8080-356E-7C04-804D9E5AB2CA}"/>
              </a:ext>
            </a:extLst>
          </p:cNvPr>
          <p:cNvPicPr>
            <a:picLocks noChangeAspect="1"/>
          </p:cNvPicPr>
          <p:nvPr/>
        </p:nvPicPr>
        <p:blipFill>
          <a:blip r:embed="rId5"/>
          <a:stretch>
            <a:fillRect/>
          </a:stretch>
        </p:blipFill>
        <p:spPr>
          <a:xfrm>
            <a:off x="6243863" y="4445854"/>
            <a:ext cx="1174098" cy="1097782"/>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3" name="Picture 12" descr="A person wearing a white shirt">
            <a:extLst>
              <a:ext uri="{FF2B5EF4-FFF2-40B4-BE49-F238E27FC236}">
                <a16:creationId xmlns:a16="http://schemas.microsoft.com/office/drawing/2014/main" id="{7A84FCC1-BF33-8F5F-B5A3-778B44307C2F}"/>
              </a:ext>
            </a:extLst>
          </p:cNvPr>
          <p:cNvPicPr>
            <a:picLocks noChangeAspect="1"/>
          </p:cNvPicPr>
          <p:nvPr/>
        </p:nvPicPr>
        <p:blipFill>
          <a:blip r:embed="rId6"/>
          <a:stretch>
            <a:fillRect/>
          </a:stretch>
        </p:blipFill>
        <p:spPr>
          <a:xfrm>
            <a:off x="7937196" y="4445854"/>
            <a:ext cx="1125931" cy="1097782"/>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5" name="Arrow: Right 14">
            <a:extLst>
              <a:ext uri="{FF2B5EF4-FFF2-40B4-BE49-F238E27FC236}">
                <a16:creationId xmlns:a16="http://schemas.microsoft.com/office/drawing/2014/main" id="{1D87B10A-410A-1ECB-434B-E406F82BE4BC}"/>
              </a:ext>
            </a:extLst>
          </p:cNvPr>
          <p:cNvSpPr/>
          <p:nvPr/>
        </p:nvSpPr>
        <p:spPr>
          <a:xfrm>
            <a:off x="781448" y="4570192"/>
            <a:ext cx="1743959" cy="921725"/>
          </a:xfrm>
          <a:prstGeom prst="right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Developers</a:t>
            </a:r>
          </a:p>
        </p:txBody>
      </p:sp>
      <p:sp>
        <p:nvSpPr>
          <p:cNvPr id="16" name="TextBox 15">
            <a:extLst>
              <a:ext uri="{FF2B5EF4-FFF2-40B4-BE49-F238E27FC236}">
                <a16:creationId xmlns:a16="http://schemas.microsoft.com/office/drawing/2014/main" id="{26D8951D-17C2-1E42-A6B2-BCFE191FF1A1}"/>
              </a:ext>
            </a:extLst>
          </p:cNvPr>
          <p:cNvSpPr txBox="1"/>
          <p:nvPr/>
        </p:nvSpPr>
        <p:spPr>
          <a:xfrm>
            <a:off x="2750467" y="5647108"/>
            <a:ext cx="1338606" cy="369332"/>
          </a:xfrm>
          <a:prstGeom prst="rect">
            <a:avLst/>
          </a:prstGeom>
          <a:noFill/>
        </p:spPr>
        <p:txBody>
          <a:bodyPr wrap="square" rtlCol="0">
            <a:spAutoFit/>
          </a:bodyPr>
          <a:lstStyle/>
          <a:p>
            <a:r>
              <a:rPr lang="en-US" dirty="0" err="1">
                <a:solidFill>
                  <a:schemeClr val="bg1"/>
                </a:solidFill>
              </a:rPr>
              <a:t>J.Abinash</a:t>
            </a:r>
            <a:endParaRPr lang="en-US" dirty="0">
              <a:solidFill>
                <a:schemeClr val="bg1"/>
              </a:solidFill>
            </a:endParaRPr>
          </a:p>
        </p:txBody>
      </p:sp>
      <p:sp>
        <p:nvSpPr>
          <p:cNvPr id="17" name="TextBox 16">
            <a:extLst>
              <a:ext uri="{FF2B5EF4-FFF2-40B4-BE49-F238E27FC236}">
                <a16:creationId xmlns:a16="http://schemas.microsoft.com/office/drawing/2014/main" id="{8473B350-7C0F-0409-E0F2-BCDE9FC19D66}"/>
              </a:ext>
            </a:extLst>
          </p:cNvPr>
          <p:cNvSpPr txBox="1"/>
          <p:nvPr/>
        </p:nvSpPr>
        <p:spPr>
          <a:xfrm>
            <a:off x="4450512" y="5613701"/>
            <a:ext cx="1338606" cy="646331"/>
          </a:xfrm>
          <a:prstGeom prst="rect">
            <a:avLst/>
          </a:prstGeom>
          <a:noFill/>
        </p:spPr>
        <p:txBody>
          <a:bodyPr wrap="square" rtlCol="0">
            <a:spAutoFit/>
          </a:bodyPr>
          <a:lstStyle/>
          <a:p>
            <a:r>
              <a:rPr lang="en-US" dirty="0">
                <a:solidFill>
                  <a:schemeClr val="bg1"/>
                </a:solidFill>
              </a:rPr>
              <a:t>Fathima </a:t>
            </a:r>
            <a:r>
              <a:rPr lang="en-US" dirty="0" err="1">
                <a:solidFill>
                  <a:schemeClr val="bg1"/>
                </a:solidFill>
              </a:rPr>
              <a:t>Firdowsiya</a:t>
            </a:r>
            <a:endParaRPr lang="en-US" dirty="0">
              <a:solidFill>
                <a:schemeClr val="bg1"/>
              </a:solidFill>
            </a:endParaRPr>
          </a:p>
        </p:txBody>
      </p:sp>
      <p:sp>
        <p:nvSpPr>
          <p:cNvPr id="18" name="TextBox 17">
            <a:extLst>
              <a:ext uri="{FF2B5EF4-FFF2-40B4-BE49-F238E27FC236}">
                <a16:creationId xmlns:a16="http://schemas.microsoft.com/office/drawing/2014/main" id="{C233E591-050A-B570-5FC3-14721D2B738C}"/>
              </a:ext>
            </a:extLst>
          </p:cNvPr>
          <p:cNvSpPr txBox="1"/>
          <p:nvPr/>
        </p:nvSpPr>
        <p:spPr>
          <a:xfrm>
            <a:off x="7897328" y="5583401"/>
            <a:ext cx="1690919" cy="369332"/>
          </a:xfrm>
          <a:prstGeom prst="rect">
            <a:avLst/>
          </a:prstGeom>
          <a:noFill/>
        </p:spPr>
        <p:txBody>
          <a:bodyPr wrap="square" rtlCol="0">
            <a:spAutoFit/>
          </a:bodyPr>
          <a:lstStyle/>
          <a:p>
            <a:r>
              <a:rPr lang="en-US" dirty="0" err="1">
                <a:solidFill>
                  <a:schemeClr val="bg1"/>
                </a:solidFill>
              </a:rPr>
              <a:t>Halis</a:t>
            </a:r>
            <a:r>
              <a:rPr lang="en-US" dirty="0">
                <a:solidFill>
                  <a:schemeClr val="bg1"/>
                </a:solidFill>
              </a:rPr>
              <a:t> </a:t>
            </a:r>
            <a:r>
              <a:rPr lang="en-US" dirty="0" err="1">
                <a:solidFill>
                  <a:schemeClr val="bg1"/>
                </a:solidFill>
              </a:rPr>
              <a:t>kaleel</a:t>
            </a:r>
            <a:endParaRPr lang="en-US" dirty="0">
              <a:solidFill>
                <a:schemeClr val="bg1"/>
              </a:solidFill>
            </a:endParaRPr>
          </a:p>
        </p:txBody>
      </p:sp>
      <p:sp>
        <p:nvSpPr>
          <p:cNvPr id="19" name="TextBox 18">
            <a:extLst>
              <a:ext uri="{FF2B5EF4-FFF2-40B4-BE49-F238E27FC236}">
                <a16:creationId xmlns:a16="http://schemas.microsoft.com/office/drawing/2014/main" id="{D95658C7-A1A4-5666-158A-6EA3AD77E2D4}"/>
              </a:ext>
            </a:extLst>
          </p:cNvPr>
          <p:cNvSpPr txBox="1"/>
          <p:nvPr/>
        </p:nvSpPr>
        <p:spPr>
          <a:xfrm>
            <a:off x="6161608" y="5634765"/>
            <a:ext cx="1690919" cy="369332"/>
          </a:xfrm>
          <a:prstGeom prst="rect">
            <a:avLst/>
          </a:prstGeom>
          <a:noFill/>
        </p:spPr>
        <p:txBody>
          <a:bodyPr wrap="square" rtlCol="0">
            <a:spAutoFit/>
          </a:bodyPr>
          <a:lstStyle/>
          <a:p>
            <a:r>
              <a:rPr lang="en-US" dirty="0" err="1">
                <a:solidFill>
                  <a:schemeClr val="bg1"/>
                </a:solidFill>
              </a:rPr>
              <a:t>S.sathurshiga</a:t>
            </a:r>
            <a:endParaRPr lang="en-US" dirty="0">
              <a:solidFill>
                <a:schemeClr val="bg1"/>
              </a:solidFill>
            </a:endParaRPr>
          </a:p>
        </p:txBody>
      </p:sp>
    </p:spTree>
    <p:extLst>
      <p:ext uri="{BB962C8B-B14F-4D97-AF65-F5344CB8AC3E}">
        <p14:creationId xmlns:p14="http://schemas.microsoft.com/office/powerpoint/2010/main" val="9653306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50632460-AEBD-4FFA-9ED2-51C59E63212D}"/>
              </a:ext>
            </a:extLst>
          </p:cNvPr>
          <p:cNvGrpSpPr/>
          <p:nvPr/>
        </p:nvGrpSpPr>
        <p:grpSpPr>
          <a:xfrm>
            <a:off x="3936083" y="491749"/>
            <a:ext cx="4319834" cy="1046376"/>
            <a:chOff x="3784862" y="160301"/>
            <a:chExt cx="4622276" cy="924686"/>
          </a:xfrm>
        </p:grpSpPr>
        <p:sp>
          <p:nvSpPr>
            <p:cNvPr id="5" name="Rectangle: Rounded Corners 4">
              <a:extLst>
                <a:ext uri="{FF2B5EF4-FFF2-40B4-BE49-F238E27FC236}">
                  <a16:creationId xmlns:a16="http://schemas.microsoft.com/office/drawing/2014/main" id="{F3FFEC7E-7340-4863-A41E-5FE275E63660}"/>
                </a:ext>
              </a:extLst>
            </p:cNvPr>
            <p:cNvSpPr/>
            <p:nvPr/>
          </p:nvSpPr>
          <p:spPr>
            <a:xfrm>
              <a:off x="3784862" y="160301"/>
              <a:ext cx="4622276" cy="892552"/>
            </a:xfrm>
            <a:prstGeom prst="roundRect">
              <a:avLst/>
            </a:prstGeom>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6" name="TextBox 17">
              <a:extLst>
                <a:ext uri="{FF2B5EF4-FFF2-40B4-BE49-F238E27FC236}">
                  <a16:creationId xmlns:a16="http://schemas.microsoft.com/office/drawing/2014/main" id="{9D250ABB-0E6C-4776-BE37-C7987B700F08}"/>
                </a:ext>
              </a:extLst>
            </p:cNvPr>
            <p:cNvSpPr txBox="1"/>
            <p:nvPr/>
          </p:nvSpPr>
          <p:spPr>
            <a:xfrm>
              <a:off x="4969240" y="192435"/>
              <a:ext cx="2253520" cy="89255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dirty="0">
                  <a:solidFill>
                    <a:schemeClr val="bg1"/>
                  </a:solidFill>
                  <a:latin typeface="Arial Nova Light" panose="020B0304020202020204" pitchFamily="34" charset="0"/>
                </a:rPr>
                <a:t>THE</a:t>
              </a:r>
              <a:r>
                <a:rPr lang="en-US" sz="2000" b="1" dirty="0">
                  <a:solidFill>
                    <a:schemeClr val="bg1"/>
                  </a:solidFill>
                  <a:latin typeface="Arial Nova Light" panose="020B0304020202020204" pitchFamily="34" charset="0"/>
                </a:rPr>
                <a:t> </a:t>
              </a:r>
            </a:p>
            <a:p>
              <a:r>
                <a:rPr lang="en-US" sz="3200" b="1" dirty="0">
                  <a:solidFill>
                    <a:schemeClr val="bg1"/>
                  </a:solidFill>
                  <a:latin typeface="Segoe UI" panose="020B0502040204020203" pitchFamily="34" charset="0"/>
                  <a:cs typeface="Segoe UI" panose="020B0502040204020203" pitchFamily="34" charset="0"/>
                </a:rPr>
                <a:t>PROBLEM</a:t>
              </a:r>
            </a:p>
          </p:txBody>
        </p:sp>
        <p:cxnSp>
          <p:nvCxnSpPr>
            <p:cNvPr id="7" name="Straight Connector 6">
              <a:extLst>
                <a:ext uri="{FF2B5EF4-FFF2-40B4-BE49-F238E27FC236}">
                  <a16:creationId xmlns:a16="http://schemas.microsoft.com/office/drawing/2014/main" id="{E53874FD-510E-4D01-9563-984A7EF81E3D}"/>
                </a:ext>
              </a:extLst>
            </p:cNvPr>
            <p:cNvCxnSpPr>
              <a:cxnSpLocks/>
            </p:cNvCxnSpPr>
            <p:nvPr/>
          </p:nvCxnSpPr>
          <p:spPr>
            <a:xfrm>
              <a:off x="4762426" y="315132"/>
              <a:ext cx="0" cy="58289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7668A7C8-B3A4-4417-BF15-7D0B87F9D9D0}"/>
                </a:ext>
              </a:extLst>
            </p:cNvPr>
            <p:cNvGrpSpPr/>
            <p:nvPr/>
          </p:nvGrpSpPr>
          <p:grpSpPr>
            <a:xfrm>
              <a:off x="3962838" y="286066"/>
              <a:ext cx="641022" cy="641022"/>
              <a:chOff x="406124" y="231543"/>
              <a:chExt cx="641022" cy="641022"/>
            </a:xfrm>
          </p:grpSpPr>
          <p:sp>
            <p:nvSpPr>
              <p:cNvPr id="9" name="Oval 8">
                <a:extLst>
                  <a:ext uri="{FF2B5EF4-FFF2-40B4-BE49-F238E27FC236}">
                    <a16:creationId xmlns:a16="http://schemas.microsoft.com/office/drawing/2014/main" id="{1C80D8C1-A262-4D0A-B3DD-AC9B30F46E15}"/>
                  </a:ext>
                </a:extLst>
              </p:cNvPr>
              <p:cNvSpPr/>
              <p:nvPr/>
            </p:nvSpPr>
            <p:spPr>
              <a:xfrm>
                <a:off x="406124" y="231543"/>
                <a:ext cx="641022" cy="6410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 name="Graphic 21" descr="Question mark with solid fill">
                <a:extLst>
                  <a:ext uri="{FF2B5EF4-FFF2-40B4-BE49-F238E27FC236}">
                    <a16:creationId xmlns:a16="http://schemas.microsoft.com/office/drawing/2014/main" id="{766D3355-FF19-4CF6-8BDB-8662CCAE263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526074" y="351493"/>
                <a:ext cx="401123" cy="401123"/>
              </a:xfrm>
              <a:prstGeom prst="rect">
                <a:avLst/>
              </a:prstGeom>
            </p:spPr>
          </p:pic>
        </p:grpSp>
      </p:grpSp>
      <p:pic>
        <p:nvPicPr>
          <p:cNvPr id="13" name="Picture 12" descr="Map&#10;&#10;Description automatically generated">
            <a:extLst>
              <a:ext uri="{FF2B5EF4-FFF2-40B4-BE49-F238E27FC236}">
                <a16:creationId xmlns:a16="http://schemas.microsoft.com/office/drawing/2014/main" id="{0BB90E10-C5D5-4918-8ED1-83C3C119E019}"/>
              </a:ext>
            </a:extLst>
          </p:cNvPr>
          <p:cNvPicPr>
            <a:picLocks noChangeAspect="1"/>
          </p:cNvPicPr>
          <p:nvPr/>
        </p:nvPicPr>
        <p:blipFill>
          <a:blip r:embed="rId4">
            <a:duotone>
              <a:schemeClr val="bg2">
                <a:shade val="45000"/>
                <a:satMod val="135000"/>
              </a:schemeClr>
              <a:prstClr val="white"/>
            </a:duotone>
            <a:alphaModFix amt="33000"/>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2200412" y="1619600"/>
            <a:ext cx="7791174" cy="4991789"/>
          </a:xfrm>
          <a:prstGeom prst="rect">
            <a:avLst/>
          </a:prstGeom>
        </p:spPr>
      </p:pic>
      <p:sp>
        <p:nvSpPr>
          <p:cNvPr id="16" name="TextBox 44">
            <a:extLst>
              <a:ext uri="{FF2B5EF4-FFF2-40B4-BE49-F238E27FC236}">
                <a16:creationId xmlns:a16="http://schemas.microsoft.com/office/drawing/2014/main" id="{933967D6-FB41-4124-89AE-62570943F0DF}"/>
              </a:ext>
            </a:extLst>
          </p:cNvPr>
          <p:cNvSpPr txBox="1"/>
          <p:nvPr/>
        </p:nvSpPr>
        <p:spPr>
          <a:xfrm>
            <a:off x="2944652" y="1872702"/>
            <a:ext cx="6302694" cy="190821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5400" b="1" dirty="0">
                <a:solidFill>
                  <a:srgbClr val="3B2E58"/>
                </a:solidFill>
              </a:rPr>
              <a:t>1.3 </a:t>
            </a:r>
            <a:r>
              <a:rPr lang="en-US" sz="3200" b="1" dirty="0">
                <a:solidFill>
                  <a:srgbClr val="3B2E58"/>
                </a:solidFill>
              </a:rPr>
              <a:t>Billion</a:t>
            </a:r>
            <a:r>
              <a:rPr lang="en-US" sz="5400" b="1" dirty="0">
                <a:solidFill>
                  <a:srgbClr val="3B2E58"/>
                </a:solidFill>
              </a:rPr>
              <a:t> </a:t>
            </a:r>
          </a:p>
          <a:p>
            <a:pPr algn="ctr"/>
            <a:r>
              <a:rPr lang="en-US" sz="3200" dirty="0">
                <a:solidFill>
                  <a:schemeClr val="accent1">
                    <a:lumMod val="60000"/>
                    <a:lumOff val="40000"/>
                  </a:schemeClr>
                </a:solidFill>
              </a:rPr>
              <a:t>people with visually and hearing impaired </a:t>
            </a:r>
          </a:p>
        </p:txBody>
      </p:sp>
      <p:sp>
        <p:nvSpPr>
          <p:cNvPr id="17" name="TextBox 33">
            <a:extLst>
              <a:ext uri="{FF2B5EF4-FFF2-40B4-BE49-F238E27FC236}">
                <a16:creationId xmlns:a16="http://schemas.microsoft.com/office/drawing/2014/main" id="{B723C186-5AA9-8A1A-407B-D5C8879596C4}"/>
              </a:ext>
            </a:extLst>
          </p:cNvPr>
          <p:cNvSpPr txBox="1"/>
          <p:nvPr/>
        </p:nvSpPr>
        <p:spPr>
          <a:xfrm>
            <a:off x="4279200" y="4115494"/>
            <a:ext cx="3633597" cy="107721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400" b="1" dirty="0">
                <a:solidFill>
                  <a:srgbClr val="3B2E58"/>
                </a:solidFill>
              </a:rPr>
              <a:t>0.2% - 2%</a:t>
            </a:r>
          </a:p>
          <a:p>
            <a:pPr algn="ctr"/>
            <a:r>
              <a:rPr lang="en-US" sz="2000" dirty="0">
                <a:solidFill>
                  <a:schemeClr val="accent1">
                    <a:lumMod val="60000"/>
                    <a:lumOff val="40000"/>
                  </a:schemeClr>
                </a:solidFill>
              </a:rPr>
              <a:t>Of the world’s population</a:t>
            </a:r>
          </a:p>
        </p:txBody>
      </p:sp>
    </p:spTree>
    <p:extLst>
      <p:ext uri="{BB962C8B-B14F-4D97-AF65-F5344CB8AC3E}">
        <p14:creationId xmlns:p14="http://schemas.microsoft.com/office/powerpoint/2010/main" val="32565682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6281E798-0DEC-42B5-9ED6-7DE8B2187ECD}"/>
              </a:ext>
            </a:extLst>
          </p:cNvPr>
          <p:cNvGrpSpPr/>
          <p:nvPr/>
        </p:nvGrpSpPr>
        <p:grpSpPr>
          <a:xfrm>
            <a:off x="3784862" y="484621"/>
            <a:ext cx="4622276" cy="892552"/>
            <a:chOff x="3784862" y="160301"/>
            <a:chExt cx="4622276" cy="892552"/>
          </a:xfrm>
        </p:grpSpPr>
        <p:sp>
          <p:nvSpPr>
            <p:cNvPr id="5" name="Rectangle: Rounded Corners 4">
              <a:extLst>
                <a:ext uri="{FF2B5EF4-FFF2-40B4-BE49-F238E27FC236}">
                  <a16:creationId xmlns:a16="http://schemas.microsoft.com/office/drawing/2014/main" id="{78A0884A-C325-48F8-9AF2-B082D5977834}"/>
                </a:ext>
              </a:extLst>
            </p:cNvPr>
            <p:cNvSpPr/>
            <p:nvPr/>
          </p:nvSpPr>
          <p:spPr>
            <a:xfrm>
              <a:off x="3784862" y="160301"/>
              <a:ext cx="4622276" cy="892552"/>
            </a:xfrm>
            <a:prstGeom prst="roundRect">
              <a:avLst/>
            </a:prstGeom>
            <a:ln/>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6" name="TextBox 3">
              <a:extLst>
                <a:ext uri="{FF2B5EF4-FFF2-40B4-BE49-F238E27FC236}">
                  <a16:creationId xmlns:a16="http://schemas.microsoft.com/office/drawing/2014/main" id="{3D8E9C40-6C29-4BE5-8A17-4DB566AA8AE9}"/>
                </a:ext>
              </a:extLst>
            </p:cNvPr>
            <p:cNvSpPr txBox="1"/>
            <p:nvPr/>
          </p:nvSpPr>
          <p:spPr>
            <a:xfrm>
              <a:off x="4989075" y="160301"/>
              <a:ext cx="2253520" cy="89255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dirty="0">
                  <a:solidFill>
                    <a:schemeClr val="bg1"/>
                  </a:solidFill>
                  <a:latin typeface="Arial Nova Light" panose="020B0304020202020204" pitchFamily="34" charset="0"/>
                </a:rPr>
                <a:t>OUR</a:t>
              </a:r>
              <a:r>
                <a:rPr lang="en-US" sz="2000" b="1" dirty="0">
                  <a:solidFill>
                    <a:schemeClr val="bg1"/>
                  </a:solidFill>
                  <a:latin typeface="Arial Nova Light" panose="020B0304020202020204" pitchFamily="34" charset="0"/>
                </a:rPr>
                <a:t> </a:t>
              </a:r>
            </a:p>
            <a:p>
              <a:r>
                <a:rPr lang="en-US" sz="3200" b="1" dirty="0">
                  <a:solidFill>
                    <a:schemeClr val="bg1"/>
                  </a:solidFill>
                  <a:latin typeface="Segoe UI" panose="020B0502040204020203" pitchFamily="34" charset="0"/>
                  <a:cs typeface="Segoe UI" panose="020B0502040204020203" pitchFamily="34" charset="0"/>
                </a:rPr>
                <a:t>SOLUTION</a:t>
              </a:r>
            </a:p>
          </p:txBody>
        </p:sp>
        <p:cxnSp>
          <p:nvCxnSpPr>
            <p:cNvPr id="7" name="Straight Connector 6">
              <a:extLst>
                <a:ext uri="{FF2B5EF4-FFF2-40B4-BE49-F238E27FC236}">
                  <a16:creationId xmlns:a16="http://schemas.microsoft.com/office/drawing/2014/main" id="{02D62850-41F5-4B09-9ECA-9B23E0ED1793}"/>
                </a:ext>
              </a:extLst>
            </p:cNvPr>
            <p:cNvCxnSpPr>
              <a:cxnSpLocks/>
            </p:cNvCxnSpPr>
            <p:nvPr/>
          </p:nvCxnSpPr>
          <p:spPr>
            <a:xfrm>
              <a:off x="4762426" y="315132"/>
              <a:ext cx="0" cy="58289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41FDCC8C-45DA-4A21-8457-4DE3D6964627}"/>
                </a:ext>
              </a:extLst>
            </p:cNvPr>
            <p:cNvGrpSpPr/>
            <p:nvPr/>
          </p:nvGrpSpPr>
          <p:grpSpPr>
            <a:xfrm>
              <a:off x="3962838" y="286066"/>
              <a:ext cx="641022" cy="641022"/>
              <a:chOff x="406124" y="231543"/>
              <a:chExt cx="641022" cy="641022"/>
            </a:xfrm>
          </p:grpSpPr>
          <p:sp>
            <p:nvSpPr>
              <p:cNvPr id="9" name="Oval 8">
                <a:extLst>
                  <a:ext uri="{FF2B5EF4-FFF2-40B4-BE49-F238E27FC236}">
                    <a16:creationId xmlns:a16="http://schemas.microsoft.com/office/drawing/2014/main" id="{7A8EC491-7F31-4B38-A17E-372490B09AF8}"/>
                  </a:ext>
                </a:extLst>
              </p:cNvPr>
              <p:cNvSpPr/>
              <p:nvPr/>
            </p:nvSpPr>
            <p:spPr>
              <a:xfrm>
                <a:off x="406124" y="231543"/>
                <a:ext cx="641022" cy="6410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 name="Graphic 7" descr="Lightbulb with solid fill">
                <a:extLst>
                  <a:ext uri="{FF2B5EF4-FFF2-40B4-BE49-F238E27FC236}">
                    <a16:creationId xmlns:a16="http://schemas.microsoft.com/office/drawing/2014/main" id="{51645DF6-4E56-49FF-99A2-ECC697F0A0D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526074" y="351493"/>
                <a:ext cx="401123" cy="401123"/>
              </a:xfrm>
              <a:prstGeom prst="rect">
                <a:avLst/>
              </a:prstGeom>
            </p:spPr>
          </p:pic>
        </p:grpSp>
      </p:grpSp>
      <p:sp>
        <p:nvSpPr>
          <p:cNvPr id="13" name="Oval 4">
            <a:extLst>
              <a:ext uri="{FF2B5EF4-FFF2-40B4-BE49-F238E27FC236}">
                <a16:creationId xmlns:a16="http://schemas.microsoft.com/office/drawing/2014/main" id="{82CF30BC-3324-4309-BB1B-E9E2BB2E5C97}"/>
              </a:ext>
            </a:extLst>
          </p:cNvPr>
          <p:cNvSpPr txBox="1"/>
          <p:nvPr/>
        </p:nvSpPr>
        <p:spPr>
          <a:xfrm>
            <a:off x="1521944" y="1543227"/>
            <a:ext cx="8968020" cy="582890"/>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44600">
              <a:lnSpc>
                <a:spcPct val="90000"/>
              </a:lnSpc>
              <a:spcBef>
                <a:spcPct val="0"/>
              </a:spcBef>
              <a:spcAft>
                <a:spcPct val="35000"/>
              </a:spcAft>
            </a:pPr>
            <a:r>
              <a:rPr lang="en-US" sz="2900" b="1" dirty="0">
                <a:solidFill>
                  <a:schemeClr val="accent1">
                    <a:lumMod val="50000"/>
                  </a:schemeClr>
                </a:solidFill>
                <a:latin typeface="Calibri" panose="020F0502020204030204" pitchFamily="34" charset="0"/>
                <a:ea typeface="Calibri" panose="020F0502020204030204" pitchFamily="34" charset="0"/>
              </a:rPr>
              <a:t>Improve Online shopping experience for everyone</a:t>
            </a:r>
            <a:endParaRPr lang="en-US" sz="2900" b="1" dirty="0">
              <a:solidFill>
                <a:schemeClr val="accent1">
                  <a:lumMod val="50000"/>
                </a:schemeClr>
              </a:solidFill>
              <a:effectLst/>
              <a:latin typeface="Calibri" panose="020F0502020204030204" pitchFamily="34" charset="0"/>
              <a:ea typeface="Calibri" panose="020F0502020204030204" pitchFamily="34" charset="0"/>
            </a:endParaRPr>
          </a:p>
        </p:txBody>
      </p:sp>
      <p:grpSp>
        <p:nvGrpSpPr>
          <p:cNvPr id="14" name="Group 13">
            <a:extLst>
              <a:ext uri="{FF2B5EF4-FFF2-40B4-BE49-F238E27FC236}">
                <a16:creationId xmlns:a16="http://schemas.microsoft.com/office/drawing/2014/main" id="{834D8509-4A6B-41AD-AE70-68460AA12AA5}"/>
              </a:ext>
            </a:extLst>
          </p:cNvPr>
          <p:cNvGrpSpPr/>
          <p:nvPr/>
        </p:nvGrpSpPr>
        <p:grpSpPr>
          <a:xfrm>
            <a:off x="1757946" y="2126117"/>
            <a:ext cx="9915955" cy="4455397"/>
            <a:chOff x="1816717" y="2020679"/>
            <a:chExt cx="9915955" cy="4455397"/>
          </a:xfrm>
        </p:grpSpPr>
        <p:sp>
          <p:nvSpPr>
            <p:cNvPr id="15" name="Block Arc 14">
              <a:extLst>
                <a:ext uri="{FF2B5EF4-FFF2-40B4-BE49-F238E27FC236}">
                  <a16:creationId xmlns:a16="http://schemas.microsoft.com/office/drawing/2014/main" id="{CDF8EC15-6139-4253-8ED4-7978D2B75A64}"/>
                </a:ext>
              </a:extLst>
            </p:cNvPr>
            <p:cNvSpPr/>
            <p:nvPr/>
          </p:nvSpPr>
          <p:spPr>
            <a:xfrm>
              <a:off x="1816717" y="2020679"/>
              <a:ext cx="4274011" cy="4455397"/>
            </a:xfrm>
            <a:prstGeom prst="blockArc">
              <a:avLst>
                <a:gd name="adj1" fmla="val 17527788"/>
                <a:gd name="adj2" fmla="val 4119114"/>
                <a:gd name="adj3" fmla="val 5750"/>
              </a:avLst>
            </a:prstGeom>
          </p:spPr>
          <p:style>
            <a:lnRef idx="1">
              <a:schemeClr val="accent1"/>
            </a:lnRef>
            <a:fillRef idx="2">
              <a:schemeClr val="accent1"/>
            </a:fillRef>
            <a:effectRef idx="1">
              <a:schemeClr val="accent1"/>
            </a:effectRef>
            <a:fontRef idx="minor">
              <a:schemeClr val="dk1"/>
            </a:fontRef>
          </p:style>
          <p:txBody>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dirty="0">
                <a:solidFill>
                  <a:schemeClr val="accent1">
                    <a:lumMod val="60000"/>
                    <a:lumOff val="40000"/>
                  </a:schemeClr>
                </a:solidFill>
              </a:endParaRPr>
            </a:p>
          </p:txBody>
        </p:sp>
        <p:sp>
          <p:nvSpPr>
            <p:cNvPr id="28" name="TextBox 30">
              <a:extLst>
                <a:ext uri="{FF2B5EF4-FFF2-40B4-BE49-F238E27FC236}">
                  <a16:creationId xmlns:a16="http://schemas.microsoft.com/office/drawing/2014/main" id="{759EF8AB-1EC8-4D91-AB20-59F087AB70F2}"/>
                </a:ext>
              </a:extLst>
            </p:cNvPr>
            <p:cNvSpPr txBox="1"/>
            <p:nvPr/>
          </p:nvSpPr>
          <p:spPr>
            <a:xfrm>
              <a:off x="7301366" y="3484720"/>
              <a:ext cx="3930290" cy="4247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44600">
                <a:lnSpc>
                  <a:spcPct val="90000"/>
                </a:lnSpc>
                <a:spcBef>
                  <a:spcPct val="0"/>
                </a:spcBef>
                <a:spcAft>
                  <a:spcPct val="35000"/>
                </a:spcAft>
              </a:pPr>
              <a:r>
                <a:rPr lang="en-US" sz="2400" b="1" dirty="0">
                  <a:solidFill>
                    <a:schemeClr val="accent1">
                      <a:lumMod val="60000"/>
                      <a:lumOff val="40000"/>
                    </a:schemeClr>
                  </a:solidFill>
                  <a:effectLst/>
                  <a:latin typeface="Calibri" panose="020F0502020204030204" pitchFamily="34" charset="0"/>
                  <a:ea typeface="Calibri" panose="020F0502020204030204" pitchFamily="34" charset="0"/>
                </a:rPr>
                <a:t>Enables </a:t>
              </a:r>
              <a:r>
                <a:rPr lang="en-US" sz="2400" b="1" dirty="0">
                  <a:solidFill>
                    <a:schemeClr val="accent1">
                      <a:lumMod val="60000"/>
                      <a:lumOff val="40000"/>
                    </a:schemeClr>
                  </a:solidFill>
                  <a:latin typeface="Calibri" panose="020F0502020204030204" pitchFamily="34" charset="0"/>
                  <a:ea typeface="Calibri" panose="020F0502020204030204" pitchFamily="34" charset="0"/>
                </a:rPr>
                <a:t>A</a:t>
              </a:r>
              <a:r>
                <a:rPr lang="en-US" sz="2400" b="1" dirty="0">
                  <a:solidFill>
                    <a:schemeClr val="accent1">
                      <a:lumMod val="60000"/>
                      <a:lumOff val="40000"/>
                    </a:schemeClr>
                  </a:solidFill>
                  <a:effectLst/>
                  <a:latin typeface="Calibri" panose="020F0502020204030204" pitchFamily="34" charset="0"/>
                  <a:ea typeface="Calibri" panose="020F0502020204030204" pitchFamily="34" charset="0"/>
                </a:rPr>
                <a:t>ccessible </a:t>
              </a:r>
              <a:r>
                <a:rPr lang="en-US" sz="2400" b="1" dirty="0">
                  <a:solidFill>
                    <a:schemeClr val="accent1">
                      <a:lumMod val="60000"/>
                      <a:lumOff val="40000"/>
                    </a:schemeClr>
                  </a:solidFill>
                  <a:latin typeface="Calibri" panose="020F0502020204030204" pitchFamily="34" charset="0"/>
                  <a:ea typeface="Calibri" panose="020F0502020204030204" pitchFamily="34" charset="0"/>
                </a:rPr>
                <a:t>S</a:t>
              </a:r>
              <a:r>
                <a:rPr lang="en-US" sz="2400" b="1" dirty="0">
                  <a:solidFill>
                    <a:schemeClr val="accent1">
                      <a:lumMod val="60000"/>
                      <a:lumOff val="40000"/>
                    </a:schemeClr>
                  </a:solidFill>
                  <a:effectLst/>
                  <a:latin typeface="Calibri" panose="020F0502020204030204" pitchFamily="34" charset="0"/>
                  <a:ea typeface="Calibri" panose="020F0502020204030204" pitchFamily="34" charset="0"/>
                </a:rPr>
                <a:t>creening</a:t>
              </a:r>
            </a:p>
          </p:txBody>
        </p:sp>
        <p:sp>
          <p:nvSpPr>
            <p:cNvPr id="26" name="TextBox 31">
              <a:extLst>
                <a:ext uri="{FF2B5EF4-FFF2-40B4-BE49-F238E27FC236}">
                  <a16:creationId xmlns:a16="http://schemas.microsoft.com/office/drawing/2014/main" id="{8FCE2BCF-5312-4B45-9FFA-D661F092399A}"/>
                </a:ext>
              </a:extLst>
            </p:cNvPr>
            <p:cNvSpPr txBox="1"/>
            <p:nvPr/>
          </p:nvSpPr>
          <p:spPr>
            <a:xfrm>
              <a:off x="6587185" y="2464945"/>
              <a:ext cx="3716826" cy="4247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44600">
                <a:lnSpc>
                  <a:spcPct val="90000"/>
                </a:lnSpc>
                <a:spcBef>
                  <a:spcPct val="0"/>
                </a:spcBef>
                <a:spcAft>
                  <a:spcPct val="35000"/>
                </a:spcAft>
              </a:pPr>
              <a:r>
                <a:rPr lang="en-US" sz="24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Voice enabled AI assistant</a:t>
              </a:r>
            </a:p>
          </p:txBody>
        </p:sp>
        <p:grpSp>
          <p:nvGrpSpPr>
            <p:cNvPr id="19" name="Group 18">
              <a:extLst>
                <a:ext uri="{FF2B5EF4-FFF2-40B4-BE49-F238E27FC236}">
                  <a16:creationId xmlns:a16="http://schemas.microsoft.com/office/drawing/2014/main" id="{9B02BB9E-A310-4BD0-B2F7-12210DD84A85}"/>
                </a:ext>
              </a:extLst>
            </p:cNvPr>
            <p:cNvGrpSpPr/>
            <p:nvPr/>
          </p:nvGrpSpPr>
          <p:grpSpPr>
            <a:xfrm>
              <a:off x="7092817" y="4518318"/>
              <a:ext cx="4639855" cy="1378208"/>
              <a:chOff x="7321271" y="4563483"/>
              <a:chExt cx="4639855" cy="1378208"/>
            </a:xfrm>
          </p:grpSpPr>
          <p:sp>
            <p:nvSpPr>
              <p:cNvPr id="23" name="TextBox 32">
                <a:extLst>
                  <a:ext uri="{FF2B5EF4-FFF2-40B4-BE49-F238E27FC236}">
                    <a16:creationId xmlns:a16="http://schemas.microsoft.com/office/drawing/2014/main" id="{8C4DD1AB-717C-4686-A736-D0CEC771099A}"/>
                  </a:ext>
                </a:extLst>
              </p:cNvPr>
              <p:cNvSpPr txBox="1"/>
              <p:nvPr/>
            </p:nvSpPr>
            <p:spPr>
              <a:xfrm>
                <a:off x="7671759" y="4563483"/>
                <a:ext cx="4289367" cy="4247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44600">
                  <a:lnSpc>
                    <a:spcPct val="90000"/>
                  </a:lnSpc>
                  <a:spcBef>
                    <a:spcPct val="0"/>
                  </a:spcBef>
                  <a:spcAft>
                    <a:spcPct val="35000"/>
                  </a:spcAft>
                </a:pPr>
                <a:r>
                  <a:rPr lang="en-US" sz="24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Product Recommendation</a:t>
                </a:r>
              </a:p>
            </p:txBody>
          </p:sp>
          <p:sp>
            <p:nvSpPr>
              <p:cNvPr id="30" name="TextBox 32">
                <a:extLst>
                  <a:ext uri="{FF2B5EF4-FFF2-40B4-BE49-F238E27FC236}">
                    <a16:creationId xmlns:a16="http://schemas.microsoft.com/office/drawing/2014/main" id="{861E7713-C5E3-6027-1C6D-BFE03A77E94B}"/>
                  </a:ext>
                </a:extLst>
              </p:cNvPr>
              <p:cNvSpPr txBox="1"/>
              <p:nvPr/>
            </p:nvSpPr>
            <p:spPr>
              <a:xfrm>
                <a:off x="7321271" y="5516959"/>
                <a:ext cx="4289367" cy="4247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44600">
                  <a:lnSpc>
                    <a:spcPct val="90000"/>
                  </a:lnSpc>
                  <a:spcBef>
                    <a:spcPct val="0"/>
                  </a:spcBef>
                  <a:spcAft>
                    <a:spcPct val="35000"/>
                  </a:spcAft>
                </a:pPr>
                <a:r>
                  <a:rPr lang="en-US" sz="24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AI Chat Bot</a:t>
                </a:r>
              </a:p>
            </p:txBody>
          </p:sp>
        </p:grpSp>
        <p:sp>
          <p:nvSpPr>
            <p:cNvPr id="20" name="TextBox 27">
              <a:extLst>
                <a:ext uri="{FF2B5EF4-FFF2-40B4-BE49-F238E27FC236}">
                  <a16:creationId xmlns:a16="http://schemas.microsoft.com/office/drawing/2014/main" id="{DBE2F7AE-6B8A-4578-A3E5-2324A61D191A}"/>
                </a:ext>
              </a:extLst>
            </p:cNvPr>
            <p:cNvSpPr txBox="1"/>
            <p:nvPr/>
          </p:nvSpPr>
          <p:spPr>
            <a:xfrm>
              <a:off x="6177867" y="2360282"/>
              <a:ext cx="1196791"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44600">
                <a:lnSpc>
                  <a:spcPct val="90000"/>
                </a:lnSpc>
                <a:spcBef>
                  <a:spcPct val="0"/>
                </a:spcBef>
                <a:spcAft>
                  <a:spcPct val="35000"/>
                </a:spcAft>
              </a:pPr>
              <a:r>
                <a:rPr lang="en-US" sz="4000" dirty="0">
                  <a:solidFill>
                    <a:schemeClr val="accent1">
                      <a:lumMod val="60000"/>
                      <a:lumOff val="40000"/>
                    </a:schemeClr>
                  </a:solidFill>
                  <a:effectLst/>
                  <a:latin typeface="Calibri" panose="020F0502020204030204" pitchFamily="34" charset="0"/>
                  <a:ea typeface="Calibri" panose="020F0502020204030204" pitchFamily="34" charset="0"/>
                </a:rPr>
                <a:t>|</a:t>
              </a:r>
              <a:r>
                <a:rPr lang="en-US" sz="4000" dirty="0">
                  <a:solidFill>
                    <a:srgbClr val="8661C5"/>
                  </a:solidFill>
                  <a:effectLst/>
                  <a:latin typeface="Calibri" panose="020F0502020204030204" pitchFamily="34" charset="0"/>
                  <a:ea typeface="Calibri" panose="020F0502020204030204" pitchFamily="34" charset="0"/>
                </a:rPr>
                <a:t> </a:t>
              </a:r>
            </a:p>
          </p:txBody>
        </p:sp>
        <p:sp>
          <p:nvSpPr>
            <p:cNvPr id="21" name="TextBox 28">
              <a:extLst>
                <a:ext uri="{FF2B5EF4-FFF2-40B4-BE49-F238E27FC236}">
                  <a16:creationId xmlns:a16="http://schemas.microsoft.com/office/drawing/2014/main" id="{C912F801-51D5-476E-ABC3-A5B2EEF16893}"/>
                </a:ext>
              </a:extLst>
            </p:cNvPr>
            <p:cNvSpPr txBox="1"/>
            <p:nvPr/>
          </p:nvSpPr>
          <p:spPr>
            <a:xfrm>
              <a:off x="6926605" y="3401615"/>
              <a:ext cx="1196791"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44600">
                <a:lnSpc>
                  <a:spcPct val="90000"/>
                </a:lnSpc>
                <a:spcBef>
                  <a:spcPct val="0"/>
                </a:spcBef>
                <a:spcAft>
                  <a:spcPct val="35000"/>
                </a:spcAft>
              </a:pPr>
              <a:r>
                <a:rPr lang="en-US" sz="4000" dirty="0">
                  <a:solidFill>
                    <a:schemeClr val="accent1">
                      <a:lumMod val="60000"/>
                      <a:lumOff val="40000"/>
                    </a:schemeClr>
                  </a:solidFill>
                  <a:effectLst/>
                  <a:latin typeface="Calibri" panose="020F0502020204030204" pitchFamily="34" charset="0"/>
                  <a:ea typeface="Calibri" panose="020F0502020204030204" pitchFamily="34" charset="0"/>
                </a:rPr>
                <a:t>|</a:t>
              </a:r>
              <a:r>
                <a:rPr lang="en-US" sz="4000" dirty="0">
                  <a:solidFill>
                    <a:srgbClr val="8661C5"/>
                  </a:solidFill>
                  <a:effectLst/>
                  <a:latin typeface="Calibri" panose="020F0502020204030204" pitchFamily="34" charset="0"/>
                  <a:ea typeface="Calibri" panose="020F0502020204030204" pitchFamily="34" charset="0"/>
                </a:rPr>
                <a:t> </a:t>
              </a:r>
            </a:p>
          </p:txBody>
        </p:sp>
        <p:sp>
          <p:nvSpPr>
            <p:cNvPr id="22" name="TextBox 29">
              <a:extLst>
                <a:ext uri="{FF2B5EF4-FFF2-40B4-BE49-F238E27FC236}">
                  <a16:creationId xmlns:a16="http://schemas.microsoft.com/office/drawing/2014/main" id="{E318B100-D36E-4E44-9396-8F2457D67F38}"/>
                </a:ext>
              </a:extLst>
            </p:cNvPr>
            <p:cNvSpPr txBox="1"/>
            <p:nvPr/>
          </p:nvSpPr>
          <p:spPr>
            <a:xfrm>
              <a:off x="6334291" y="5413411"/>
              <a:ext cx="1196791"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44600">
                <a:lnSpc>
                  <a:spcPct val="90000"/>
                </a:lnSpc>
                <a:spcBef>
                  <a:spcPct val="0"/>
                </a:spcBef>
                <a:spcAft>
                  <a:spcPct val="35000"/>
                </a:spcAft>
              </a:pPr>
              <a:r>
                <a:rPr lang="en-US" sz="4000" dirty="0">
                  <a:solidFill>
                    <a:schemeClr val="accent1">
                      <a:lumMod val="60000"/>
                      <a:lumOff val="40000"/>
                    </a:schemeClr>
                  </a:solidFill>
                  <a:effectLst/>
                  <a:latin typeface="Calibri" panose="020F0502020204030204" pitchFamily="34" charset="0"/>
                  <a:ea typeface="Calibri" panose="020F0502020204030204" pitchFamily="34" charset="0"/>
                </a:rPr>
                <a:t>| </a:t>
              </a:r>
            </a:p>
          </p:txBody>
        </p:sp>
        <p:sp>
          <p:nvSpPr>
            <p:cNvPr id="29" name="TextBox 29">
              <a:extLst>
                <a:ext uri="{FF2B5EF4-FFF2-40B4-BE49-F238E27FC236}">
                  <a16:creationId xmlns:a16="http://schemas.microsoft.com/office/drawing/2014/main" id="{45A43345-D8ED-CB65-49F9-B705DEA3E376}"/>
                </a:ext>
              </a:extLst>
            </p:cNvPr>
            <p:cNvSpPr txBox="1"/>
            <p:nvPr/>
          </p:nvSpPr>
          <p:spPr>
            <a:xfrm>
              <a:off x="6926604" y="4427477"/>
              <a:ext cx="1248645"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44600">
                <a:lnSpc>
                  <a:spcPct val="90000"/>
                </a:lnSpc>
                <a:spcBef>
                  <a:spcPct val="0"/>
                </a:spcBef>
                <a:spcAft>
                  <a:spcPct val="35000"/>
                </a:spcAft>
              </a:pPr>
              <a:r>
                <a:rPr lang="en-US" sz="4000" dirty="0">
                  <a:solidFill>
                    <a:schemeClr val="accent1">
                      <a:lumMod val="60000"/>
                      <a:lumOff val="40000"/>
                    </a:schemeClr>
                  </a:solidFill>
                  <a:effectLst/>
                  <a:latin typeface="Calibri" panose="020F0502020204030204" pitchFamily="34" charset="0"/>
                  <a:ea typeface="Calibri" panose="020F0502020204030204" pitchFamily="34" charset="0"/>
                </a:rPr>
                <a:t>|</a:t>
              </a:r>
              <a:r>
                <a:rPr lang="en-US" sz="4000" dirty="0">
                  <a:solidFill>
                    <a:srgbClr val="8661C5"/>
                  </a:solidFill>
                  <a:effectLst/>
                  <a:latin typeface="Calibri" panose="020F0502020204030204" pitchFamily="34" charset="0"/>
                  <a:ea typeface="Calibri" panose="020F0502020204030204" pitchFamily="34" charset="0"/>
                </a:rPr>
                <a:t> </a:t>
              </a:r>
            </a:p>
          </p:txBody>
        </p:sp>
      </p:grpSp>
      <p:pic>
        <p:nvPicPr>
          <p:cNvPr id="31" name="Picture 30" descr="A picture containing wheel">
            <a:extLst>
              <a:ext uri="{FF2B5EF4-FFF2-40B4-BE49-F238E27FC236}">
                <a16:creationId xmlns:a16="http://schemas.microsoft.com/office/drawing/2014/main" id="{569984B8-D240-3869-DE37-5AE541A325DA}"/>
              </a:ext>
            </a:extLst>
          </p:cNvPr>
          <p:cNvPicPr>
            <a:picLocks noChangeAspect="1"/>
          </p:cNvPicPr>
          <p:nvPr/>
        </p:nvPicPr>
        <p:blipFill rotWithShape="1">
          <a:blip r:embed="rId4">
            <a:extLst>
              <a:ext uri="{28A0092B-C50C-407E-A947-70E740481C1C}">
                <a14:useLocalDpi xmlns:a14="http://schemas.microsoft.com/office/drawing/2010/main" val="0"/>
              </a:ext>
            </a:extLst>
          </a:blip>
          <a:srcRect t="20327" r="-2" b="4446"/>
          <a:stretch/>
        </p:blipFill>
        <p:spPr>
          <a:xfrm flipH="1">
            <a:off x="4515126" y="2227794"/>
            <a:ext cx="947897" cy="796716"/>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2" name="Picture 31">
            <a:extLst>
              <a:ext uri="{FF2B5EF4-FFF2-40B4-BE49-F238E27FC236}">
                <a16:creationId xmlns:a16="http://schemas.microsoft.com/office/drawing/2014/main" id="{6C598CE8-23D9-D2CA-27E6-A52E69AD19D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59867" y="4637142"/>
            <a:ext cx="899744" cy="994192"/>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3" name="Picture 32">
            <a:extLst>
              <a:ext uri="{FF2B5EF4-FFF2-40B4-BE49-F238E27FC236}">
                <a16:creationId xmlns:a16="http://schemas.microsoft.com/office/drawing/2014/main" id="{92B66E1A-24AE-9CC4-F25C-6BA70C6A307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45732" y="3257345"/>
            <a:ext cx="977209" cy="977209"/>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4" name="Picture 33">
            <a:extLst>
              <a:ext uri="{FF2B5EF4-FFF2-40B4-BE49-F238E27FC236}">
                <a16:creationId xmlns:a16="http://schemas.microsoft.com/office/drawing/2014/main" id="{392BDD38-FE02-ED9F-2538-7E06BEFF986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61616" y="5631334"/>
            <a:ext cx="830848" cy="950180"/>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6763102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9D95013-3ECE-FC25-112F-C7AEE2ED31D5}"/>
              </a:ext>
            </a:extLst>
          </p:cNvPr>
          <p:cNvPicPr>
            <a:picLocks noChangeAspect="1"/>
          </p:cNvPicPr>
          <p:nvPr/>
        </p:nvPicPr>
        <p:blipFill>
          <a:blip r:embed="rId2"/>
          <a:stretch>
            <a:fillRect/>
          </a:stretch>
        </p:blipFill>
        <p:spPr>
          <a:xfrm>
            <a:off x="2690344" y="1480008"/>
            <a:ext cx="6811311" cy="4476296"/>
          </a:xfrm>
          <a:prstGeom prst="rect">
            <a:avLst/>
          </a:prstGeom>
        </p:spPr>
      </p:pic>
      <p:sp>
        <p:nvSpPr>
          <p:cNvPr id="5" name="TextBox 4">
            <a:extLst>
              <a:ext uri="{FF2B5EF4-FFF2-40B4-BE49-F238E27FC236}">
                <a16:creationId xmlns:a16="http://schemas.microsoft.com/office/drawing/2014/main" id="{BB16AF75-F83E-4525-C635-6577D5A49E51}"/>
              </a:ext>
            </a:extLst>
          </p:cNvPr>
          <p:cNvSpPr txBox="1"/>
          <p:nvPr/>
        </p:nvSpPr>
        <p:spPr>
          <a:xfrm>
            <a:off x="3047172" y="450241"/>
            <a:ext cx="6097656" cy="646331"/>
          </a:xfrm>
          <a:prstGeom prst="rect">
            <a:avLst/>
          </a:prstGeom>
          <a:noFill/>
        </p:spPr>
        <p:txBody>
          <a:bodyPr wrap="square">
            <a:spAutoFit/>
          </a:bodyPr>
          <a:lstStyle/>
          <a:p>
            <a:r>
              <a:rPr lang="en-US" sz="1800" b="1" dirty="0">
                <a:solidFill>
                  <a:srgbClr val="542C89"/>
                </a:solidFill>
                <a:latin typeface="Segoe UI" panose="020B0502040204020203" pitchFamily="34" charset="0"/>
                <a:cs typeface="Segoe UI" panose="020B0502040204020203" pitchFamily="34" charset="0"/>
              </a:rPr>
              <a:t> </a:t>
            </a:r>
            <a:r>
              <a:rPr lang="en-US" b="1" dirty="0">
                <a:solidFill>
                  <a:schemeClr val="accent1">
                    <a:lumMod val="50000"/>
                  </a:schemeClr>
                </a:solidFill>
                <a:latin typeface="Segoe UI" panose="020B0502040204020203" pitchFamily="34" charset="0"/>
                <a:cs typeface="Segoe UI" panose="020B0502040204020203" pitchFamily="34" charset="0"/>
              </a:rPr>
              <a:t>Proposed system for E-commerce digital voice assistant for visually and hearing-impaired users</a:t>
            </a:r>
            <a:endParaRPr lang="en-US" sz="2800" b="1" dirty="0">
              <a:solidFill>
                <a:schemeClr val="accent1">
                  <a:lumMod val="50000"/>
                </a:schemeClr>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7661009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5AA8423-1802-2D0F-63A5-F2B7B8DCB1C6}"/>
              </a:ext>
            </a:extLst>
          </p:cNvPr>
          <p:cNvSpPr txBox="1"/>
          <p:nvPr/>
        </p:nvSpPr>
        <p:spPr>
          <a:xfrm>
            <a:off x="1227842" y="1397675"/>
            <a:ext cx="7520232" cy="2800767"/>
          </a:xfrm>
          <a:prstGeom prst="rect">
            <a:avLst/>
          </a:prstGeom>
          <a:noFill/>
        </p:spPr>
        <p:txBody>
          <a:bodyPr wrap="square">
            <a:spAutoFit/>
          </a:bodyPr>
          <a:lstStyle/>
          <a:p>
            <a:pPr algn="l"/>
            <a:endParaRPr lang="en-GB" b="0" i="0" dirty="0">
              <a:solidFill>
                <a:srgbClr val="374151"/>
              </a:solidFill>
              <a:effectLst/>
              <a:latin typeface="Söhne"/>
            </a:endParaRPr>
          </a:p>
          <a:p>
            <a:pPr algn="l">
              <a:buFont typeface="Arial" panose="020B0604020202020204" pitchFamily="34" charset="0"/>
              <a:buChar char="•"/>
            </a:pPr>
            <a:r>
              <a:rPr lang="en-GB" sz="2000" b="0" i="0" dirty="0">
                <a:solidFill>
                  <a:srgbClr val="374151"/>
                </a:solidFill>
                <a:effectLst/>
                <a:latin typeface="Söhne"/>
              </a:rPr>
              <a:t>Online advertising through social media and Google Ads</a:t>
            </a:r>
          </a:p>
          <a:p>
            <a:pPr algn="l">
              <a:buFont typeface="Arial" panose="020B0604020202020204" pitchFamily="34" charset="0"/>
              <a:buChar char="•"/>
            </a:pPr>
            <a:r>
              <a:rPr lang="en-GB" sz="2000" b="0" i="0" dirty="0">
                <a:solidFill>
                  <a:srgbClr val="374151"/>
                </a:solidFill>
                <a:effectLst/>
                <a:latin typeface="Söhne"/>
              </a:rPr>
              <a:t>Partner with DHH organizations and influencers for promotion</a:t>
            </a:r>
          </a:p>
          <a:p>
            <a:pPr algn="l">
              <a:buFont typeface="Arial" panose="020B0604020202020204" pitchFamily="34" charset="0"/>
              <a:buChar char="•"/>
            </a:pPr>
            <a:endParaRPr lang="en-GB" sz="2000" dirty="0">
              <a:solidFill>
                <a:srgbClr val="374151"/>
              </a:solidFill>
              <a:latin typeface="Söhne"/>
            </a:endParaRPr>
          </a:p>
          <a:p>
            <a:pPr algn="l">
              <a:buFont typeface="Arial" panose="020B0604020202020204" pitchFamily="34" charset="0"/>
              <a:buChar char="•"/>
            </a:pPr>
            <a:endParaRPr lang="en-GB" sz="2000" b="0" i="0" dirty="0">
              <a:solidFill>
                <a:srgbClr val="374151"/>
              </a:solidFill>
              <a:effectLst/>
              <a:latin typeface="Söhne"/>
            </a:endParaRPr>
          </a:p>
          <a:p>
            <a:pPr algn="l">
              <a:buFont typeface="Arial" panose="020B0604020202020204" pitchFamily="34" charset="0"/>
              <a:buChar char="•"/>
            </a:pPr>
            <a:endParaRPr lang="en-GB" b="0" i="0" dirty="0">
              <a:solidFill>
                <a:srgbClr val="374151"/>
              </a:solidFill>
              <a:effectLst/>
              <a:latin typeface="Söhne"/>
            </a:endParaRPr>
          </a:p>
          <a:p>
            <a:pPr algn="l">
              <a:buFont typeface="Arial" panose="020B0604020202020204" pitchFamily="34" charset="0"/>
              <a:buChar char="•"/>
            </a:pPr>
            <a:endParaRPr lang="en-GB" sz="2000" b="0" i="0" dirty="0">
              <a:solidFill>
                <a:srgbClr val="374151"/>
              </a:solidFill>
              <a:effectLst/>
              <a:latin typeface="Söhne"/>
            </a:endParaRPr>
          </a:p>
          <a:p>
            <a:pPr algn="l">
              <a:buFont typeface="Arial" panose="020B0604020202020204" pitchFamily="34" charset="0"/>
              <a:buChar char="•"/>
            </a:pPr>
            <a:r>
              <a:rPr lang="en-GB" sz="2000" b="0" i="0" dirty="0">
                <a:solidFill>
                  <a:srgbClr val="374151"/>
                </a:solidFill>
                <a:effectLst/>
                <a:latin typeface="Söhne"/>
              </a:rPr>
              <a:t>Targeted online marketing campaigns.</a:t>
            </a:r>
          </a:p>
          <a:p>
            <a:pPr algn="l">
              <a:buFont typeface="Arial" panose="020B0604020202020204" pitchFamily="34" charset="0"/>
              <a:buChar char="•"/>
            </a:pPr>
            <a:r>
              <a:rPr lang="en-GB" sz="2000" b="0" i="0" dirty="0">
                <a:solidFill>
                  <a:srgbClr val="374151"/>
                </a:solidFill>
                <a:effectLst/>
                <a:latin typeface="Söhne"/>
              </a:rPr>
              <a:t>Engage with potential users through social media and email marketing</a:t>
            </a:r>
          </a:p>
        </p:txBody>
      </p:sp>
      <p:sp>
        <p:nvSpPr>
          <p:cNvPr id="4" name="Arrow: Pentagon 3">
            <a:extLst>
              <a:ext uri="{FF2B5EF4-FFF2-40B4-BE49-F238E27FC236}">
                <a16:creationId xmlns:a16="http://schemas.microsoft.com/office/drawing/2014/main" id="{5D7B5D93-CFBA-FB04-53BC-4A42287B1CA9}"/>
              </a:ext>
            </a:extLst>
          </p:cNvPr>
          <p:cNvSpPr/>
          <p:nvPr/>
        </p:nvSpPr>
        <p:spPr>
          <a:xfrm>
            <a:off x="1341749" y="862552"/>
            <a:ext cx="2287571" cy="612742"/>
          </a:xfrm>
          <a:prstGeom prst="homePlat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i="0" dirty="0">
                <a:solidFill>
                  <a:schemeClr val="bg1"/>
                </a:solidFill>
                <a:effectLst/>
                <a:latin typeface="Söhne"/>
              </a:rPr>
              <a:t>Marketing Channels</a:t>
            </a:r>
            <a:endParaRPr lang="en-US" dirty="0">
              <a:solidFill>
                <a:schemeClr val="bg1"/>
              </a:solidFill>
            </a:endParaRPr>
          </a:p>
        </p:txBody>
      </p:sp>
      <p:sp>
        <p:nvSpPr>
          <p:cNvPr id="5" name="Arrow: Pentagon 4">
            <a:extLst>
              <a:ext uri="{FF2B5EF4-FFF2-40B4-BE49-F238E27FC236}">
                <a16:creationId xmlns:a16="http://schemas.microsoft.com/office/drawing/2014/main" id="{D7E55F2D-B51C-1768-A421-82C77BE9989C}"/>
              </a:ext>
            </a:extLst>
          </p:cNvPr>
          <p:cNvSpPr/>
          <p:nvPr/>
        </p:nvSpPr>
        <p:spPr>
          <a:xfrm>
            <a:off x="1341749" y="2600823"/>
            <a:ext cx="2956874" cy="612742"/>
          </a:xfrm>
          <a:prstGeom prst="homePlat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i="0" dirty="0">
                <a:solidFill>
                  <a:schemeClr val="bg1"/>
                </a:solidFill>
                <a:effectLst/>
                <a:latin typeface="Söhne"/>
              </a:rPr>
              <a:t>Customer Acquisition</a:t>
            </a:r>
            <a:endParaRPr lang="en-GB" b="0" i="0" dirty="0">
              <a:solidFill>
                <a:schemeClr val="bg1"/>
              </a:solidFill>
              <a:effectLst/>
              <a:latin typeface="Söhne"/>
            </a:endParaRPr>
          </a:p>
          <a:p>
            <a:pPr algn="ctr"/>
            <a:endParaRPr lang="en-US" dirty="0">
              <a:solidFill>
                <a:schemeClr val="bg1"/>
              </a:solidFill>
            </a:endParaRPr>
          </a:p>
        </p:txBody>
      </p:sp>
      <p:pic>
        <p:nvPicPr>
          <p:cNvPr id="7" name="Picture 6" descr="A person with colorful question marks above their head&#10;&#10;Description automatically generated">
            <a:extLst>
              <a:ext uri="{FF2B5EF4-FFF2-40B4-BE49-F238E27FC236}">
                <a16:creationId xmlns:a16="http://schemas.microsoft.com/office/drawing/2014/main" id="{73126F5B-35EA-704C-6B80-2B2FC82D3E3A}"/>
              </a:ext>
            </a:extLst>
          </p:cNvPr>
          <p:cNvPicPr>
            <a:picLocks noChangeAspect="1"/>
          </p:cNvPicPr>
          <p:nvPr/>
        </p:nvPicPr>
        <p:blipFill rotWithShape="1">
          <a:blip r:embed="rId2">
            <a:extLst>
              <a:ext uri="{28A0092B-C50C-407E-A947-70E740481C1C}">
                <a14:useLocalDpi xmlns:a14="http://schemas.microsoft.com/office/drawing/2010/main" val="0"/>
              </a:ext>
            </a:extLst>
          </a:blip>
          <a:srcRect b="8591"/>
          <a:stretch/>
        </p:blipFill>
        <p:spPr>
          <a:xfrm>
            <a:off x="7992950" y="1630838"/>
            <a:ext cx="3347040" cy="4110086"/>
          </a:xfrm>
          <a:prstGeom prst="rect">
            <a:avLst/>
          </a:prstGeom>
        </p:spPr>
      </p:pic>
    </p:spTree>
    <p:extLst>
      <p:ext uri="{BB962C8B-B14F-4D97-AF65-F5344CB8AC3E}">
        <p14:creationId xmlns:p14="http://schemas.microsoft.com/office/powerpoint/2010/main" val="7129919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6D6546F-D60C-13DD-ED7D-4ABB16CEF94B}"/>
              </a:ext>
            </a:extLst>
          </p:cNvPr>
          <p:cNvSpPr txBox="1"/>
          <p:nvPr/>
        </p:nvSpPr>
        <p:spPr>
          <a:xfrm>
            <a:off x="1206630" y="1046376"/>
            <a:ext cx="9643621" cy="5355312"/>
          </a:xfrm>
          <a:prstGeom prst="rect">
            <a:avLst/>
          </a:prstGeom>
          <a:noFill/>
        </p:spPr>
        <p:txBody>
          <a:bodyPr wrap="square">
            <a:spAutoFit/>
          </a:bodyPr>
          <a:lstStyle/>
          <a:p>
            <a:pPr algn="l"/>
            <a:endParaRPr lang="en-GB" b="0" i="0" dirty="0">
              <a:solidFill>
                <a:srgbClr val="374151"/>
              </a:solidFill>
              <a:effectLst/>
              <a:latin typeface="Söhne"/>
            </a:endParaRPr>
          </a:p>
          <a:p>
            <a:pPr algn="l"/>
            <a:endParaRPr lang="en-GB" dirty="0">
              <a:solidFill>
                <a:srgbClr val="374151"/>
              </a:solidFill>
              <a:latin typeface="Söhne"/>
            </a:endParaRPr>
          </a:p>
          <a:p>
            <a:pPr marL="342900" indent="-342900" algn="l">
              <a:buFont typeface="Arial" panose="020B0604020202020204" pitchFamily="34" charset="0"/>
              <a:buChar char="•"/>
            </a:pPr>
            <a:r>
              <a:rPr lang="en-GB" sz="2000" dirty="0">
                <a:solidFill>
                  <a:srgbClr val="374151"/>
                </a:solidFill>
                <a:latin typeface="Söhne"/>
              </a:rPr>
              <a:t>It</a:t>
            </a:r>
            <a:r>
              <a:rPr lang="en-GB" sz="2000" b="0" i="0" dirty="0">
                <a:solidFill>
                  <a:srgbClr val="374151"/>
                </a:solidFill>
                <a:effectLst/>
                <a:latin typeface="Söhne"/>
              </a:rPr>
              <a:t> is an e-commerce platform that offers a cutting-edge shopping experience for the Deaf and Hard of Hearing (DHH) community and provides an AI-powered voice assistant for all users. </a:t>
            </a:r>
          </a:p>
          <a:p>
            <a:pPr marL="342900" indent="-342900" algn="l">
              <a:buFont typeface="Arial" panose="020B0604020202020204" pitchFamily="34" charset="0"/>
              <a:buChar char="•"/>
            </a:pPr>
            <a:r>
              <a:rPr lang="en-GB" sz="2000" b="0" i="0" dirty="0">
                <a:solidFill>
                  <a:srgbClr val="374151"/>
                </a:solidFill>
                <a:effectLst/>
                <a:latin typeface="Söhne"/>
              </a:rPr>
              <a:t>Our platform includes sign language interpretation, AI-driven product recommendations, and a seamless shopping experience</a:t>
            </a:r>
          </a:p>
          <a:p>
            <a:pPr algn="l"/>
            <a:endParaRPr lang="en-GB" b="0" i="0" dirty="0">
              <a:solidFill>
                <a:srgbClr val="374151"/>
              </a:solidFill>
              <a:effectLst/>
              <a:latin typeface="Söhne"/>
            </a:endParaRPr>
          </a:p>
          <a:p>
            <a:pPr algn="l"/>
            <a:endParaRPr lang="en-GB" b="0" i="0" dirty="0">
              <a:solidFill>
                <a:srgbClr val="374151"/>
              </a:solidFill>
              <a:effectLst/>
              <a:latin typeface="Söhne"/>
            </a:endParaRPr>
          </a:p>
          <a:p>
            <a:pPr algn="l"/>
            <a:endParaRPr lang="en-GB" dirty="0">
              <a:solidFill>
                <a:srgbClr val="374151"/>
              </a:solidFill>
              <a:latin typeface="Söhne"/>
            </a:endParaRPr>
          </a:p>
          <a:p>
            <a:pPr marL="342900" indent="-342900" algn="l">
              <a:buFont typeface="Arial" panose="020B0604020202020204" pitchFamily="34" charset="0"/>
              <a:buChar char="•"/>
            </a:pPr>
            <a:r>
              <a:rPr lang="en-GB" sz="2000" b="0" i="0" dirty="0">
                <a:solidFill>
                  <a:srgbClr val="374151"/>
                </a:solidFill>
                <a:effectLst/>
                <a:latin typeface="Söhne"/>
              </a:rPr>
              <a:t>To make online shopping more accessible and enjoyable for everyone, regardless of their communication preferences or abilities, by leveraging advanced AI technology.</a:t>
            </a:r>
          </a:p>
          <a:p>
            <a:pPr algn="l"/>
            <a:endParaRPr lang="en-GB" dirty="0">
              <a:solidFill>
                <a:srgbClr val="374151"/>
              </a:solidFill>
              <a:latin typeface="Söhne"/>
            </a:endParaRPr>
          </a:p>
          <a:p>
            <a:pPr algn="l"/>
            <a:endParaRPr lang="en-GB" b="1" i="0" dirty="0">
              <a:solidFill>
                <a:srgbClr val="374151"/>
              </a:solidFill>
              <a:effectLst/>
              <a:latin typeface="Söhne"/>
            </a:endParaRPr>
          </a:p>
          <a:p>
            <a:pPr algn="l"/>
            <a:endParaRPr lang="en-GB" b="0" i="0" dirty="0">
              <a:solidFill>
                <a:srgbClr val="374151"/>
              </a:solidFill>
              <a:effectLst/>
              <a:latin typeface="Söhne"/>
            </a:endParaRPr>
          </a:p>
          <a:p>
            <a:pPr marL="342900" indent="-342900" algn="l">
              <a:buFont typeface="Arial" panose="020B0604020202020204" pitchFamily="34" charset="0"/>
              <a:buChar char="•"/>
            </a:pPr>
            <a:r>
              <a:rPr lang="en-GB" sz="2000" b="0" i="0" dirty="0">
                <a:solidFill>
                  <a:srgbClr val="374151"/>
                </a:solidFill>
                <a:effectLst/>
                <a:latin typeface="Söhne"/>
              </a:rPr>
              <a:t>DHH individuals and their families.</a:t>
            </a:r>
          </a:p>
          <a:p>
            <a:pPr marL="342900" indent="-342900" algn="l">
              <a:buFont typeface="Arial" panose="020B0604020202020204" pitchFamily="34" charset="0"/>
              <a:buChar char="•"/>
            </a:pPr>
            <a:r>
              <a:rPr lang="en-GB" sz="2000" b="0" i="0" dirty="0">
                <a:solidFill>
                  <a:srgbClr val="374151"/>
                </a:solidFill>
                <a:effectLst/>
                <a:latin typeface="Söhne"/>
              </a:rPr>
              <a:t>Tech-savvy shoppers looking for a convenient, voice-assisted shopping experience.</a:t>
            </a:r>
          </a:p>
          <a:p>
            <a:pPr algn="l"/>
            <a:endParaRPr lang="en-GB" b="0" i="0" dirty="0">
              <a:solidFill>
                <a:srgbClr val="374151"/>
              </a:solidFill>
              <a:effectLst/>
              <a:latin typeface="Söhne"/>
            </a:endParaRPr>
          </a:p>
        </p:txBody>
      </p:sp>
      <p:sp>
        <p:nvSpPr>
          <p:cNvPr id="4" name="Arrow: Pentagon 3">
            <a:extLst>
              <a:ext uri="{FF2B5EF4-FFF2-40B4-BE49-F238E27FC236}">
                <a16:creationId xmlns:a16="http://schemas.microsoft.com/office/drawing/2014/main" id="{9FB8D0B5-95CF-ED6A-9743-B45BCBBC500A}"/>
              </a:ext>
            </a:extLst>
          </p:cNvPr>
          <p:cNvSpPr/>
          <p:nvPr/>
        </p:nvSpPr>
        <p:spPr>
          <a:xfrm>
            <a:off x="1341749" y="862552"/>
            <a:ext cx="2287571" cy="612742"/>
          </a:xfrm>
          <a:prstGeom prst="homePlat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i="0" dirty="0">
                <a:solidFill>
                  <a:schemeClr val="bg1"/>
                </a:solidFill>
                <a:effectLst/>
                <a:latin typeface="Söhne"/>
              </a:rPr>
              <a:t>Business Concept</a:t>
            </a:r>
            <a:endParaRPr lang="en-US" dirty="0">
              <a:solidFill>
                <a:schemeClr val="bg1"/>
              </a:solidFill>
            </a:endParaRPr>
          </a:p>
        </p:txBody>
      </p:sp>
      <p:sp>
        <p:nvSpPr>
          <p:cNvPr id="5" name="Arrow: Pentagon 4">
            <a:extLst>
              <a:ext uri="{FF2B5EF4-FFF2-40B4-BE49-F238E27FC236}">
                <a16:creationId xmlns:a16="http://schemas.microsoft.com/office/drawing/2014/main" id="{60B68707-DDAF-AE6F-79BD-EC877E4B6A49}"/>
              </a:ext>
            </a:extLst>
          </p:cNvPr>
          <p:cNvSpPr/>
          <p:nvPr/>
        </p:nvSpPr>
        <p:spPr>
          <a:xfrm>
            <a:off x="1341745" y="3312707"/>
            <a:ext cx="2287571" cy="612742"/>
          </a:xfrm>
          <a:prstGeom prst="homePlat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i="0" dirty="0">
                <a:solidFill>
                  <a:schemeClr val="bg1"/>
                </a:solidFill>
                <a:effectLst/>
                <a:latin typeface="Söhne"/>
              </a:rPr>
              <a:t>Mission Statement</a:t>
            </a:r>
            <a:endParaRPr lang="en-US" dirty="0">
              <a:solidFill>
                <a:schemeClr val="bg1"/>
              </a:solidFill>
            </a:endParaRPr>
          </a:p>
        </p:txBody>
      </p:sp>
      <p:sp>
        <p:nvSpPr>
          <p:cNvPr id="6" name="Arrow: Pentagon 5">
            <a:extLst>
              <a:ext uri="{FF2B5EF4-FFF2-40B4-BE49-F238E27FC236}">
                <a16:creationId xmlns:a16="http://schemas.microsoft.com/office/drawing/2014/main" id="{7CA71EC2-29E8-2056-EAC8-1E8E5AEF22F8}"/>
              </a:ext>
            </a:extLst>
          </p:cNvPr>
          <p:cNvSpPr/>
          <p:nvPr/>
        </p:nvSpPr>
        <p:spPr>
          <a:xfrm>
            <a:off x="1341745" y="4826420"/>
            <a:ext cx="2287571" cy="612742"/>
          </a:xfrm>
          <a:prstGeom prst="homePlat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i="0" dirty="0">
                <a:solidFill>
                  <a:schemeClr val="bg1"/>
                </a:solidFill>
                <a:effectLst/>
                <a:latin typeface="Söhne"/>
              </a:rPr>
              <a:t>Target Market</a:t>
            </a:r>
            <a:endParaRPr lang="en-US" dirty="0">
              <a:solidFill>
                <a:schemeClr val="bg1"/>
              </a:solidFill>
            </a:endParaRPr>
          </a:p>
        </p:txBody>
      </p:sp>
    </p:spTree>
    <p:extLst>
      <p:ext uri="{BB962C8B-B14F-4D97-AF65-F5344CB8AC3E}">
        <p14:creationId xmlns:p14="http://schemas.microsoft.com/office/powerpoint/2010/main" val="3780347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33C163B-A8A5-4D25-902C-A2DB82E9A98D}"/>
              </a:ext>
            </a:extLst>
          </p:cNvPr>
          <p:cNvGrpSpPr/>
          <p:nvPr/>
        </p:nvGrpSpPr>
        <p:grpSpPr>
          <a:xfrm>
            <a:off x="3784862" y="160099"/>
            <a:ext cx="4622276" cy="892552"/>
            <a:chOff x="3618698" y="160099"/>
            <a:chExt cx="4622276" cy="892552"/>
          </a:xfrm>
        </p:grpSpPr>
        <p:sp>
          <p:nvSpPr>
            <p:cNvPr id="4" name="Rectangle: Rounded Corners 3">
              <a:extLst>
                <a:ext uri="{FF2B5EF4-FFF2-40B4-BE49-F238E27FC236}">
                  <a16:creationId xmlns:a16="http://schemas.microsoft.com/office/drawing/2014/main" id="{08CAFDBF-D7DE-4370-BA4B-5B677D2BD729}"/>
                </a:ext>
              </a:extLst>
            </p:cNvPr>
            <p:cNvSpPr/>
            <p:nvPr/>
          </p:nvSpPr>
          <p:spPr>
            <a:xfrm>
              <a:off x="3618698" y="160099"/>
              <a:ext cx="4622276" cy="892552"/>
            </a:xfrm>
            <a:prstGeom prst="round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48F91C73-6681-4D9A-8747-D5DA12A546BD}"/>
                </a:ext>
              </a:extLst>
            </p:cNvPr>
            <p:cNvSpPr txBox="1"/>
            <p:nvPr/>
          </p:nvSpPr>
          <p:spPr>
            <a:xfrm>
              <a:off x="4846812" y="160099"/>
              <a:ext cx="2253520" cy="892552"/>
            </a:xfrm>
            <a:prstGeom prst="rect">
              <a:avLst/>
            </a:prstGeom>
            <a:noFill/>
          </p:spPr>
          <p:txBody>
            <a:bodyPr wrap="square" rtlCol="0">
              <a:spAutoFit/>
            </a:bodyPr>
            <a:lstStyle/>
            <a:p>
              <a:r>
                <a:rPr lang="en-US" sz="2000">
                  <a:solidFill>
                    <a:schemeClr val="bg1"/>
                  </a:solidFill>
                  <a:latin typeface="Arial Nova Light" panose="020B0304020202020204" pitchFamily="34" charset="0"/>
                </a:rPr>
                <a:t>MARKET</a:t>
              </a:r>
              <a:r>
                <a:rPr lang="en-US" sz="2000" b="1">
                  <a:solidFill>
                    <a:schemeClr val="bg1"/>
                  </a:solidFill>
                  <a:latin typeface="Arial Nova Light" panose="020B0304020202020204" pitchFamily="34" charset="0"/>
                </a:rPr>
                <a:t> </a:t>
              </a:r>
            </a:p>
            <a:p>
              <a:r>
                <a:rPr lang="en-US" sz="3200" b="1">
                  <a:solidFill>
                    <a:schemeClr val="bg1"/>
                  </a:solidFill>
                  <a:latin typeface="Segoe UI" panose="020B0502040204020203" pitchFamily="34" charset="0"/>
                  <a:cs typeface="Segoe UI" panose="020B0502040204020203" pitchFamily="34" charset="0"/>
                </a:rPr>
                <a:t>VIABILITY</a:t>
              </a:r>
            </a:p>
          </p:txBody>
        </p:sp>
        <p:cxnSp>
          <p:nvCxnSpPr>
            <p:cNvPr id="6" name="Straight Connector 5">
              <a:extLst>
                <a:ext uri="{FF2B5EF4-FFF2-40B4-BE49-F238E27FC236}">
                  <a16:creationId xmlns:a16="http://schemas.microsoft.com/office/drawing/2014/main" id="{15403CA1-014B-4205-BB62-3B2ABAF193DB}"/>
                </a:ext>
              </a:extLst>
            </p:cNvPr>
            <p:cNvCxnSpPr>
              <a:cxnSpLocks/>
            </p:cNvCxnSpPr>
            <p:nvPr/>
          </p:nvCxnSpPr>
          <p:spPr>
            <a:xfrm>
              <a:off x="4620163" y="314930"/>
              <a:ext cx="0" cy="58289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E6DFC968-AA0D-4472-99E6-2989D73A2AFE}"/>
                </a:ext>
              </a:extLst>
            </p:cNvPr>
            <p:cNvSpPr/>
            <p:nvPr/>
          </p:nvSpPr>
          <p:spPr>
            <a:xfrm>
              <a:off x="3820575" y="285864"/>
              <a:ext cx="641022" cy="6410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descr="Bar graph with upward trend with solid fill">
              <a:extLst>
                <a:ext uri="{FF2B5EF4-FFF2-40B4-BE49-F238E27FC236}">
                  <a16:creationId xmlns:a16="http://schemas.microsoft.com/office/drawing/2014/main" id="{B2B4574A-0A6A-45AD-93FA-816671386BC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3924284" y="409047"/>
              <a:ext cx="394655" cy="394655"/>
            </a:xfrm>
            <a:prstGeom prst="rect">
              <a:avLst/>
            </a:prstGeom>
          </p:spPr>
        </p:pic>
      </p:grpSp>
      <p:graphicFrame>
        <p:nvGraphicFramePr>
          <p:cNvPr id="78" name="Table 11">
            <a:extLst>
              <a:ext uri="{FF2B5EF4-FFF2-40B4-BE49-F238E27FC236}">
                <a16:creationId xmlns:a16="http://schemas.microsoft.com/office/drawing/2014/main" id="{03F62F33-2527-4491-8E54-9B3E9350A627}"/>
              </a:ext>
            </a:extLst>
          </p:cNvPr>
          <p:cNvGraphicFramePr>
            <a:graphicFrameLocks noGrp="1"/>
          </p:cNvGraphicFramePr>
          <p:nvPr/>
        </p:nvGraphicFramePr>
        <p:xfrm>
          <a:off x="1776039" y="1684541"/>
          <a:ext cx="7281521" cy="4811399"/>
        </p:xfrm>
        <a:graphic>
          <a:graphicData uri="http://schemas.openxmlformats.org/drawingml/2006/table">
            <a:tbl>
              <a:tblPr firstRow="1" bandRow="1">
                <a:tableStyleId>{5C22544A-7EE6-4342-B048-85BDC9FD1C3A}</a:tableStyleId>
              </a:tblPr>
              <a:tblGrid>
                <a:gridCol w="2104451">
                  <a:extLst>
                    <a:ext uri="{9D8B030D-6E8A-4147-A177-3AD203B41FA5}">
                      <a16:colId xmlns:a16="http://schemas.microsoft.com/office/drawing/2014/main" val="4289518466"/>
                    </a:ext>
                  </a:extLst>
                </a:gridCol>
                <a:gridCol w="1700980">
                  <a:extLst>
                    <a:ext uri="{9D8B030D-6E8A-4147-A177-3AD203B41FA5}">
                      <a16:colId xmlns:a16="http://schemas.microsoft.com/office/drawing/2014/main" val="2476772594"/>
                    </a:ext>
                  </a:extLst>
                </a:gridCol>
                <a:gridCol w="422904">
                  <a:extLst>
                    <a:ext uri="{9D8B030D-6E8A-4147-A177-3AD203B41FA5}">
                      <a16:colId xmlns:a16="http://schemas.microsoft.com/office/drawing/2014/main" val="3545617924"/>
                    </a:ext>
                  </a:extLst>
                </a:gridCol>
                <a:gridCol w="1369519">
                  <a:extLst>
                    <a:ext uri="{9D8B030D-6E8A-4147-A177-3AD203B41FA5}">
                      <a16:colId xmlns:a16="http://schemas.microsoft.com/office/drawing/2014/main" val="1755009618"/>
                    </a:ext>
                  </a:extLst>
                </a:gridCol>
                <a:gridCol w="1683667">
                  <a:extLst>
                    <a:ext uri="{9D8B030D-6E8A-4147-A177-3AD203B41FA5}">
                      <a16:colId xmlns:a16="http://schemas.microsoft.com/office/drawing/2014/main" val="947940964"/>
                    </a:ext>
                  </a:extLst>
                </a:gridCol>
              </a:tblGrid>
              <a:tr h="994079">
                <a:tc>
                  <a:txBody>
                    <a:bodyPr/>
                    <a:lstStyle/>
                    <a:p>
                      <a:pPr algn="ctr">
                        <a:lnSpc>
                          <a:spcPct val="100000"/>
                        </a:lnSpc>
                      </a:pPr>
                      <a:endParaRPr lang="en-US" sz="1800" b="1" dirty="0">
                        <a:solidFill>
                          <a:srgbClr val="8661C5"/>
                        </a:solidFill>
                        <a:latin typeface="Segoe UI" panose="020B0502040204020203" pitchFamily="34" charset="0"/>
                        <a:cs typeface="Segoe UI" panose="020B0502040204020203" pitchFamily="34" charset="0"/>
                      </a:endParaRPr>
                    </a:p>
                  </a:txBody>
                  <a:tcPr marL="98885" marR="98885" marT="49442" marB="49442" anchor="ctr">
                    <a:solidFill>
                      <a:schemeClr val="bg1"/>
                    </a:solidFill>
                  </a:tcPr>
                </a:tc>
                <a:tc>
                  <a:txBody>
                    <a:bodyPr/>
                    <a:lstStyle/>
                    <a:p>
                      <a:pPr algn="ctr">
                        <a:lnSpc>
                          <a:spcPct val="100000"/>
                        </a:lnSpc>
                      </a:pPr>
                      <a:endParaRPr lang="en-US" sz="1800" b="1" kern="1200">
                        <a:solidFill>
                          <a:srgbClr val="8661C5"/>
                        </a:solidFill>
                        <a:effectLst/>
                        <a:latin typeface="+mn-lt"/>
                        <a:ea typeface="+mn-ea"/>
                        <a:cs typeface="+mn-cs"/>
                      </a:endParaRPr>
                    </a:p>
                  </a:txBody>
                  <a:tcPr marL="98885" marR="98885" marT="49442" marB="49442" anchor="ctr">
                    <a:solidFill>
                      <a:schemeClr val="bg1"/>
                    </a:solidFill>
                  </a:tcPr>
                </a:tc>
                <a:tc>
                  <a:txBody>
                    <a:bodyPr/>
                    <a:lstStyle/>
                    <a:p>
                      <a:pPr algn="ctr">
                        <a:lnSpc>
                          <a:spcPct val="100000"/>
                        </a:lnSpc>
                      </a:pPr>
                      <a:endParaRPr lang="en-US" sz="1800" b="1">
                        <a:solidFill>
                          <a:srgbClr val="8661C5"/>
                        </a:solidFill>
                        <a:latin typeface="Segoe UI" panose="020B0502040204020203" pitchFamily="34" charset="0"/>
                        <a:cs typeface="Segoe UI" panose="020B0502040204020203" pitchFamily="34" charset="0"/>
                      </a:endParaRPr>
                    </a:p>
                  </a:txBody>
                  <a:tcPr marL="98885" marR="98885" marT="49442" marB="49442" anchor="ctr">
                    <a:solidFill>
                      <a:schemeClr val="bg1"/>
                    </a:solidFill>
                  </a:tcPr>
                </a:tc>
                <a:tc>
                  <a:txBody>
                    <a:bodyPr/>
                    <a:lstStyle/>
                    <a:p>
                      <a:pPr algn="ctr">
                        <a:lnSpc>
                          <a:spcPct val="100000"/>
                        </a:lnSpc>
                      </a:pPr>
                      <a:endParaRPr lang="en-US" sz="1800" b="1">
                        <a:solidFill>
                          <a:srgbClr val="8661C5"/>
                        </a:solidFill>
                        <a:latin typeface="Segoe UI" panose="020B0502040204020203" pitchFamily="34" charset="0"/>
                        <a:cs typeface="Segoe UI" panose="020B0502040204020203" pitchFamily="34" charset="0"/>
                      </a:endParaRPr>
                    </a:p>
                  </a:txBody>
                  <a:tcPr marL="98885" marR="98885" marT="49442" marB="49442" anchor="ctr">
                    <a:solidFill>
                      <a:schemeClr val="bg1"/>
                    </a:solidFill>
                  </a:tcPr>
                </a:tc>
                <a:tc>
                  <a:txBody>
                    <a:bodyPr/>
                    <a:lstStyle/>
                    <a:p>
                      <a:pPr algn="ctr">
                        <a:lnSpc>
                          <a:spcPct val="100000"/>
                        </a:lnSpc>
                      </a:pPr>
                      <a:endParaRPr lang="en-US" sz="1800" b="1" dirty="0">
                        <a:solidFill>
                          <a:srgbClr val="8661C5"/>
                        </a:solidFill>
                        <a:latin typeface="Segoe UI" panose="020B0502040204020203" pitchFamily="34" charset="0"/>
                        <a:cs typeface="Segoe UI" panose="020B0502040204020203" pitchFamily="34" charset="0"/>
                      </a:endParaRPr>
                    </a:p>
                  </a:txBody>
                  <a:tcPr marL="98885" marR="98885" marT="49442" marB="49442" anchor="ctr">
                    <a:solidFill>
                      <a:schemeClr val="bg1"/>
                    </a:solidFill>
                  </a:tcPr>
                </a:tc>
                <a:extLst>
                  <a:ext uri="{0D108BD9-81ED-4DB2-BD59-A6C34878D82A}">
                    <a16:rowId xmlns:a16="http://schemas.microsoft.com/office/drawing/2014/main" val="1148886182"/>
                  </a:ext>
                </a:extLst>
              </a:tr>
              <a:tr h="758611">
                <a:tc>
                  <a:txBody>
                    <a:bodyPr/>
                    <a:lstStyle/>
                    <a:p>
                      <a:pPr algn="just">
                        <a:lnSpc>
                          <a:spcPct val="100000"/>
                        </a:lnSpc>
                      </a:pPr>
                      <a:r>
                        <a:rPr lang="en-US" sz="1500" b="0" kern="1200" dirty="0">
                          <a:solidFill>
                            <a:schemeClr val="accent1"/>
                          </a:solidFill>
                          <a:effectLst/>
                          <a:latin typeface="Segoe UI" panose="020B0502040204020203" pitchFamily="34" charset="0"/>
                          <a:ea typeface="+mn-ea"/>
                          <a:cs typeface="Segoe UI" panose="020B0502040204020203" pitchFamily="34" charset="0"/>
                        </a:rPr>
                        <a:t>AI voice assistant</a:t>
                      </a:r>
                      <a:endParaRPr lang="en-US" sz="1500" b="0" dirty="0">
                        <a:solidFill>
                          <a:schemeClr val="accent1"/>
                        </a:solidFill>
                        <a:latin typeface="Segoe UI" panose="020B0502040204020203" pitchFamily="34" charset="0"/>
                        <a:cs typeface="Segoe UI" panose="020B0502040204020203" pitchFamily="34" charset="0"/>
                      </a:endParaRPr>
                    </a:p>
                  </a:txBody>
                  <a:tcPr marL="98885" marR="98885" marT="49442" marB="49442" anchor="ctr">
                    <a:solidFill>
                      <a:schemeClr val="bg1"/>
                    </a:solidFill>
                  </a:tcPr>
                </a:tc>
                <a:tc>
                  <a:txBody>
                    <a:bodyPr/>
                    <a:lstStyle/>
                    <a:p>
                      <a:pPr algn="ctr">
                        <a:lnSpc>
                          <a:spcPct val="100000"/>
                        </a:lnSpc>
                      </a:pPr>
                      <a:endParaRPr lang="en-US" sz="1900">
                        <a:latin typeface="Segoe UI" panose="020B0502040204020203" pitchFamily="34" charset="0"/>
                        <a:cs typeface="Segoe UI" panose="020B0502040204020203" pitchFamily="34" charset="0"/>
                      </a:endParaRPr>
                    </a:p>
                  </a:txBody>
                  <a:tcPr marL="98885" marR="98885" marT="49442" marB="49442" anchor="ctr">
                    <a:solidFill>
                      <a:srgbClr val="CCCCFF"/>
                    </a:solidFill>
                  </a:tcPr>
                </a:tc>
                <a:tc>
                  <a:txBody>
                    <a:bodyPr/>
                    <a:lstStyle/>
                    <a:p>
                      <a:pPr algn="ctr">
                        <a:lnSpc>
                          <a:spcPct val="100000"/>
                        </a:lnSpc>
                      </a:pPr>
                      <a:endParaRPr lang="en-US" sz="1900">
                        <a:latin typeface="Segoe UI" panose="020B0502040204020203" pitchFamily="34" charset="0"/>
                        <a:cs typeface="Segoe UI" panose="020B0502040204020203" pitchFamily="34" charset="0"/>
                      </a:endParaRPr>
                    </a:p>
                  </a:txBody>
                  <a:tcPr marL="98885" marR="98885" marT="49442" marB="49442" anchor="ctr">
                    <a:solidFill>
                      <a:schemeClr val="bg1"/>
                    </a:solidFill>
                  </a:tcPr>
                </a:tc>
                <a:tc>
                  <a:txBody>
                    <a:bodyPr/>
                    <a:lstStyle/>
                    <a:p>
                      <a:pPr algn="ctr">
                        <a:lnSpc>
                          <a:spcPct val="100000"/>
                        </a:lnSpc>
                      </a:pPr>
                      <a:endParaRPr lang="en-US" sz="1900">
                        <a:latin typeface="Segoe UI" panose="020B0502040204020203" pitchFamily="34" charset="0"/>
                        <a:cs typeface="Segoe UI" panose="020B0502040204020203" pitchFamily="34" charset="0"/>
                      </a:endParaRPr>
                    </a:p>
                  </a:txBody>
                  <a:tcPr marL="98885" marR="98885" marT="49442" marB="49442" anchor="ctr">
                    <a:solidFill>
                      <a:schemeClr val="bg1"/>
                    </a:solidFill>
                  </a:tcPr>
                </a:tc>
                <a:tc>
                  <a:txBody>
                    <a:bodyPr/>
                    <a:lstStyle/>
                    <a:p>
                      <a:pPr algn="ctr">
                        <a:lnSpc>
                          <a:spcPct val="100000"/>
                        </a:lnSpc>
                      </a:pPr>
                      <a:endParaRPr lang="en-US" sz="1900" dirty="0">
                        <a:latin typeface="Segoe UI" panose="020B0502040204020203" pitchFamily="34" charset="0"/>
                        <a:cs typeface="Segoe UI" panose="020B0502040204020203" pitchFamily="34" charset="0"/>
                      </a:endParaRPr>
                    </a:p>
                  </a:txBody>
                  <a:tcPr marL="98885" marR="98885" marT="49442" marB="49442" anchor="ctr">
                    <a:solidFill>
                      <a:schemeClr val="bg1"/>
                    </a:solidFill>
                  </a:tcPr>
                </a:tc>
                <a:extLst>
                  <a:ext uri="{0D108BD9-81ED-4DB2-BD59-A6C34878D82A}">
                    <a16:rowId xmlns:a16="http://schemas.microsoft.com/office/drawing/2014/main" val="209887107"/>
                  </a:ext>
                </a:extLst>
              </a:tr>
              <a:tr h="690580">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500" b="0" kern="1200" dirty="0">
                          <a:solidFill>
                            <a:schemeClr val="accent1"/>
                          </a:solidFill>
                          <a:effectLst/>
                          <a:latin typeface="Segoe UI" panose="020B0502040204020203" pitchFamily="34" charset="0"/>
                          <a:ea typeface="+mn-ea"/>
                          <a:cs typeface="Segoe UI" panose="020B0502040204020203" pitchFamily="34" charset="0"/>
                        </a:rPr>
                        <a:t>Sign Language recognition</a:t>
                      </a:r>
                      <a:endParaRPr lang="en-US" sz="1500" b="0" dirty="0">
                        <a:solidFill>
                          <a:schemeClr val="accent1"/>
                        </a:solidFill>
                        <a:latin typeface="Segoe UI" panose="020B0502040204020203" pitchFamily="34" charset="0"/>
                        <a:cs typeface="Segoe UI" panose="020B0502040204020203" pitchFamily="34" charset="0"/>
                      </a:endParaRPr>
                    </a:p>
                    <a:p>
                      <a:pPr algn="just">
                        <a:lnSpc>
                          <a:spcPct val="100000"/>
                        </a:lnSpc>
                      </a:pPr>
                      <a:endParaRPr lang="en-US" sz="1500" b="0" dirty="0">
                        <a:solidFill>
                          <a:schemeClr val="accent1"/>
                        </a:solidFill>
                        <a:latin typeface="Segoe UI" panose="020B0502040204020203" pitchFamily="34" charset="0"/>
                        <a:cs typeface="Segoe UI" panose="020B0502040204020203" pitchFamily="34" charset="0"/>
                      </a:endParaRPr>
                    </a:p>
                  </a:txBody>
                  <a:tcPr marL="98885" marR="98885" marT="49442" marB="49442" anchor="ctr">
                    <a:solidFill>
                      <a:schemeClr val="bg1"/>
                    </a:solidFill>
                  </a:tcPr>
                </a:tc>
                <a:tc>
                  <a:txBody>
                    <a:bodyPr/>
                    <a:lstStyle/>
                    <a:p>
                      <a:pPr algn="ctr">
                        <a:lnSpc>
                          <a:spcPct val="100000"/>
                        </a:lnSpc>
                      </a:pPr>
                      <a:endParaRPr lang="en-US" sz="1900" dirty="0">
                        <a:latin typeface="Segoe UI" panose="020B0502040204020203" pitchFamily="34" charset="0"/>
                        <a:cs typeface="Segoe UI" panose="020B0502040204020203" pitchFamily="34" charset="0"/>
                      </a:endParaRPr>
                    </a:p>
                  </a:txBody>
                  <a:tcPr marL="98885" marR="98885" marT="49442" marB="49442" anchor="ctr">
                    <a:solidFill>
                      <a:srgbClr val="CCCCFF"/>
                    </a:solidFill>
                  </a:tcPr>
                </a:tc>
                <a:tc>
                  <a:txBody>
                    <a:bodyPr/>
                    <a:lstStyle/>
                    <a:p>
                      <a:pPr algn="ctr">
                        <a:lnSpc>
                          <a:spcPct val="100000"/>
                        </a:lnSpc>
                      </a:pPr>
                      <a:endParaRPr lang="en-US" sz="1900">
                        <a:latin typeface="Segoe UI" panose="020B0502040204020203" pitchFamily="34" charset="0"/>
                        <a:cs typeface="Segoe UI" panose="020B0502040204020203" pitchFamily="34" charset="0"/>
                      </a:endParaRPr>
                    </a:p>
                  </a:txBody>
                  <a:tcPr marL="98885" marR="98885" marT="49442" marB="49442" anchor="ctr">
                    <a:solidFill>
                      <a:schemeClr val="bg1"/>
                    </a:solidFill>
                  </a:tcPr>
                </a:tc>
                <a:tc>
                  <a:txBody>
                    <a:bodyPr/>
                    <a:lstStyle/>
                    <a:p>
                      <a:pPr algn="ctr">
                        <a:lnSpc>
                          <a:spcPct val="100000"/>
                        </a:lnSpc>
                      </a:pPr>
                      <a:endParaRPr lang="en-US" sz="1900">
                        <a:latin typeface="Segoe UI" panose="020B0502040204020203" pitchFamily="34" charset="0"/>
                        <a:cs typeface="Segoe UI" panose="020B0502040204020203" pitchFamily="34" charset="0"/>
                      </a:endParaRPr>
                    </a:p>
                  </a:txBody>
                  <a:tcPr marL="98885" marR="98885" marT="49442" marB="49442" anchor="ctr">
                    <a:solidFill>
                      <a:schemeClr val="bg1"/>
                    </a:solidFill>
                  </a:tcPr>
                </a:tc>
                <a:tc>
                  <a:txBody>
                    <a:bodyPr/>
                    <a:lstStyle/>
                    <a:p>
                      <a:pPr algn="ctr">
                        <a:lnSpc>
                          <a:spcPct val="100000"/>
                        </a:lnSpc>
                      </a:pPr>
                      <a:endParaRPr lang="en-US" sz="1900">
                        <a:latin typeface="Segoe UI" panose="020B0502040204020203" pitchFamily="34" charset="0"/>
                        <a:cs typeface="Segoe UI" panose="020B0502040204020203" pitchFamily="34" charset="0"/>
                      </a:endParaRPr>
                    </a:p>
                  </a:txBody>
                  <a:tcPr marL="98885" marR="98885" marT="49442" marB="49442" anchor="ctr">
                    <a:solidFill>
                      <a:schemeClr val="bg1"/>
                    </a:solidFill>
                  </a:tcPr>
                </a:tc>
                <a:extLst>
                  <a:ext uri="{0D108BD9-81ED-4DB2-BD59-A6C34878D82A}">
                    <a16:rowId xmlns:a16="http://schemas.microsoft.com/office/drawing/2014/main" val="2487721429"/>
                  </a:ext>
                </a:extLst>
              </a:tr>
              <a:tr h="826454">
                <a:tc>
                  <a:txBody>
                    <a:bodyPr/>
                    <a:lstStyle/>
                    <a:p>
                      <a:pPr algn="l">
                        <a:lnSpc>
                          <a:spcPct val="100000"/>
                        </a:lnSpc>
                      </a:pPr>
                      <a:r>
                        <a:rPr lang="en-US" sz="1500" b="0" kern="1200" dirty="0">
                          <a:solidFill>
                            <a:schemeClr val="accent1"/>
                          </a:solidFill>
                          <a:effectLst/>
                          <a:latin typeface="Segoe UI" panose="020B0502040204020203" pitchFamily="34" charset="0"/>
                          <a:ea typeface="+mn-ea"/>
                          <a:cs typeface="Segoe UI" panose="020B0502040204020203" pitchFamily="34" charset="0"/>
                        </a:rPr>
                        <a:t>Product </a:t>
                      </a:r>
                      <a:r>
                        <a:rPr lang="en-US" sz="1500" b="0" kern="1200" dirty="0" err="1">
                          <a:solidFill>
                            <a:schemeClr val="accent1"/>
                          </a:solidFill>
                          <a:effectLst/>
                          <a:latin typeface="Segoe UI" panose="020B0502040204020203" pitchFamily="34" charset="0"/>
                          <a:ea typeface="+mn-ea"/>
                          <a:cs typeface="Segoe UI" panose="020B0502040204020203" pitchFamily="34" charset="0"/>
                        </a:rPr>
                        <a:t>recommentation</a:t>
                      </a:r>
                      <a:r>
                        <a:rPr lang="en-US" sz="1500" b="0" kern="1200" dirty="0">
                          <a:solidFill>
                            <a:schemeClr val="accent1"/>
                          </a:solidFill>
                          <a:effectLst/>
                          <a:latin typeface="Segoe UI" panose="020B0502040204020203" pitchFamily="34" charset="0"/>
                          <a:ea typeface="+mn-ea"/>
                          <a:cs typeface="Segoe UI" panose="020B0502040204020203" pitchFamily="34" charset="0"/>
                        </a:rPr>
                        <a:t> using facial expressions</a:t>
                      </a:r>
                      <a:endParaRPr lang="en-US" sz="1500" b="0" dirty="0">
                        <a:solidFill>
                          <a:schemeClr val="accent1"/>
                        </a:solidFill>
                        <a:latin typeface="Segoe UI" panose="020B0502040204020203" pitchFamily="34" charset="0"/>
                        <a:cs typeface="Segoe UI" panose="020B0502040204020203" pitchFamily="34" charset="0"/>
                      </a:endParaRPr>
                    </a:p>
                  </a:txBody>
                  <a:tcPr marL="98885" marR="98885" marT="49442" marB="49442" anchor="ctr">
                    <a:solidFill>
                      <a:schemeClr val="bg1"/>
                    </a:solidFill>
                  </a:tcPr>
                </a:tc>
                <a:tc>
                  <a:txBody>
                    <a:bodyPr/>
                    <a:lstStyle/>
                    <a:p>
                      <a:pPr algn="ctr">
                        <a:lnSpc>
                          <a:spcPct val="100000"/>
                        </a:lnSpc>
                      </a:pPr>
                      <a:endParaRPr lang="en-US" sz="1900">
                        <a:latin typeface="Segoe UI" panose="020B0502040204020203" pitchFamily="34" charset="0"/>
                        <a:cs typeface="Segoe UI" panose="020B0502040204020203" pitchFamily="34" charset="0"/>
                      </a:endParaRPr>
                    </a:p>
                  </a:txBody>
                  <a:tcPr marL="98885" marR="98885" marT="49442" marB="49442" anchor="ctr">
                    <a:solidFill>
                      <a:srgbClr val="CCCCFF"/>
                    </a:solidFill>
                  </a:tcPr>
                </a:tc>
                <a:tc>
                  <a:txBody>
                    <a:bodyPr/>
                    <a:lstStyle/>
                    <a:p>
                      <a:pPr algn="ctr">
                        <a:lnSpc>
                          <a:spcPct val="100000"/>
                        </a:lnSpc>
                      </a:pPr>
                      <a:endParaRPr lang="en-US" sz="1900">
                        <a:latin typeface="Segoe UI" panose="020B0502040204020203" pitchFamily="34" charset="0"/>
                        <a:cs typeface="Segoe UI" panose="020B0502040204020203" pitchFamily="34" charset="0"/>
                      </a:endParaRPr>
                    </a:p>
                  </a:txBody>
                  <a:tcPr marL="98885" marR="98885" marT="49442" marB="49442" anchor="ctr">
                    <a:solidFill>
                      <a:schemeClr val="bg1"/>
                    </a:solidFill>
                  </a:tcPr>
                </a:tc>
                <a:tc>
                  <a:txBody>
                    <a:bodyPr/>
                    <a:lstStyle/>
                    <a:p>
                      <a:pPr algn="ctr">
                        <a:lnSpc>
                          <a:spcPct val="100000"/>
                        </a:lnSpc>
                      </a:pPr>
                      <a:endParaRPr lang="en-US" sz="1900">
                        <a:latin typeface="Segoe UI" panose="020B0502040204020203" pitchFamily="34" charset="0"/>
                        <a:cs typeface="Segoe UI" panose="020B0502040204020203" pitchFamily="34" charset="0"/>
                      </a:endParaRPr>
                    </a:p>
                  </a:txBody>
                  <a:tcPr marL="98885" marR="98885" marT="49442" marB="49442" anchor="ctr">
                    <a:solidFill>
                      <a:schemeClr val="bg1"/>
                    </a:solidFill>
                  </a:tcPr>
                </a:tc>
                <a:tc>
                  <a:txBody>
                    <a:bodyPr/>
                    <a:lstStyle/>
                    <a:p>
                      <a:pPr algn="ctr">
                        <a:lnSpc>
                          <a:spcPct val="100000"/>
                        </a:lnSpc>
                      </a:pPr>
                      <a:endParaRPr lang="en-US" sz="1900">
                        <a:latin typeface="Segoe UI" panose="020B0502040204020203" pitchFamily="34" charset="0"/>
                        <a:cs typeface="Segoe UI" panose="020B0502040204020203" pitchFamily="34" charset="0"/>
                      </a:endParaRPr>
                    </a:p>
                  </a:txBody>
                  <a:tcPr marL="98885" marR="98885" marT="49442" marB="49442" anchor="ctr">
                    <a:solidFill>
                      <a:schemeClr val="bg1"/>
                    </a:solidFill>
                  </a:tcPr>
                </a:tc>
                <a:extLst>
                  <a:ext uri="{0D108BD9-81ED-4DB2-BD59-A6C34878D82A}">
                    <a16:rowId xmlns:a16="http://schemas.microsoft.com/office/drawing/2014/main" val="2276267766"/>
                  </a:ext>
                </a:extLst>
              </a:tr>
              <a:tr h="1447571">
                <a:tc>
                  <a:txBody>
                    <a:bodyPr/>
                    <a:lstStyle/>
                    <a:p>
                      <a:pPr algn="l">
                        <a:lnSpc>
                          <a:spcPct val="100000"/>
                        </a:lnSpc>
                      </a:pPr>
                      <a:r>
                        <a:rPr lang="en-US" sz="1500" b="0" kern="1200" dirty="0">
                          <a:solidFill>
                            <a:schemeClr val="accent1"/>
                          </a:solidFill>
                          <a:effectLst/>
                          <a:latin typeface="Segoe UI" panose="020B0502040204020203" pitchFamily="34" charset="0"/>
                          <a:ea typeface="+mn-ea"/>
                          <a:cs typeface="Segoe UI" panose="020B0502040204020203" pitchFamily="34" charset="0"/>
                        </a:rPr>
                        <a:t>All together in one application</a:t>
                      </a:r>
                    </a:p>
                  </a:txBody>
                  <a:tcPr marL="98885" marR="98885" marT="49442" marB="49442" anchor="ctr">
                    <a:solidFill>
                      <a:schemeClr val="bg1"/>
                    </a:solidFill>
                  </a:tcPr>
                </a:tc>
                <a:tc>
                  <a:txBody>
                    <a:bodyPr/>
                    <a:lstStyle/>
                    <a:p>
                      <a:pPr algn="ctr">
                        <a:lnSpc>
                          <a:spcPct val="100000"/>
                        </a:lnSpc>
                      </a:pPr>
                      <a:endParaRPr lang="en-US" sz="1900">
                        <a:latin typeface="Segoe UI" panose="020B0502040204020203" pitchFamily="34" charset="0"/>
                        <a:cs typeface="Segoe UI" panose="020B0502040204020203" pitchFamily="34" charset="0"/>
                      </a:endParaRPr>
                    </a:p>
                  </a:txBody>
                  <a:tcPr marL="98885" marR="98885" marT="49442" marB="49442" anchor="ctr">
                    <a:solidFill>
                      <a:srgbClr val="CCCCFF"/>
                    </a:solidFill>
                  </a:tcPr>
                </a:tc>
                <a:tc>
                  <a:txBody>
                    <a:bodyPr/>
                    <a:lstStyle/>
                    <a:p>
                      <a:pPr algn="ctr">
                        <a:lnSpc>
                          <a:spcPct val="100000"/>
                        </a:lnSpc>
                      </a:pPr>
                      <a:endParaRPr lang="en-US" sz="1900">
                        <a:latin typeface="Segoe UI" panose="020B0502040204020203" pitchFamily="34" charset="0"/>
                        <a:cs typeface="Segoe UI" panose="020B0502040204020203" pitchFamily="34" charset="0"/>
                      </a:endParaRPr>
                    </a:p>
                  </a:txBody>
                  <a:tcPr marL="98885" marR="98885" marT="49442" marB="49442" anchor="ctr">
                    <a:solidFill>
                      <a:schemeClr val="bg1"/>
                    </a:solidFill>
                  </a:tcPr>
                </a:tc>
                <a:tc>
                  <a:txBody>
                    <a:bodyPr/>
                    <a:lstStyle/>
                    <a:p>
                      <a:pPr algn="ctr">
                        <a:lnSpc>
                          <a:spcPct val="100000"/>
                        </a:lnSpc>
                      </a:pPr>
                      <a:endParaRPr lang="en-US" sz="1900" dirty="0">
                        <a:latin typeface="Segoe UI" panose="020B0502040204020203" pitchFamily="34" charset="0"/>
                        <a:cs typeface="Segoe UI" panose="020B0502040204020203" pitchFamily="34" charset="0"/>
                      </a:endParaRPr>
                    </a:p>
                  </a:txBody>
                  <a:tcPr marL="98885" marR="98885" marT="49442" marB="49442" anchor="ctr">
                    <a:solidFill>
                      <a:schemeClr val="bg1"/>
                    </a:solidFill>
                  </a:tcPr>
                </a:tc>
                <a:tc>
                  <a:txBody>
                    <a:bodyPr/>
                    <a:lstStyle/>
                    <a:p>
                      <a:pPr algn="ctr">
                        <a:lnSpc>
                          <a:spcPct val="100000"/>
                        </a:lnSpc>
                      </a:pPr>
                      <a:endParaRPr lang="en-US" sz="1900" dirty="0">
                        <a:latin typeface="Segoe UI" panose="020B0502040204020203" pitchFamily="34" charset="0"/>
                        <a:cs typeface="Segoe UI" panose="020B0502040204020203" pitchFamily="34" charset="0"/>
                      </a:endParaRPr>
                    </a:p>
                  </a:txBody>
                  <a:tcPr marL="98885" marR="98885" marT="49442" marB="49442" anchor="ctr">
                    <a:solidFill>
                      <a:schemeClr val="bg1"/>
                    </a:solidFill>
                  </a:tcPr>
                </a:tc>
                <a:extLst>
                  <a:ext uri="{0D108BD9-81ED-4DB2-BD59-A6C34878D82A}">
                    <a16:rowId xmlns:a16="http://schemas.microsoft.com/office/drawing/2014/main" val="1034961209"/>
                  </a:ext>
                </a:extLst>
              </a:tr>
            </a:tbl>
          </a:graphicData>
        </a:graphic>
      </p:graphicFrame>
      <p:pic>
        <p:nvPicPr>
          <p:cNvPr id="11" name="Picture 10" descr="Shape, rectangle&#10;&#10;Description automatically generated">
            <a:extLst>
              <a:ext uri="{FF2B5EF4-FFF2-40B4-BE49-F238E27FC236}">
                <a16:creationId xmlns:a16="http://schemas.microsoft.com/office/drawing/2014/main" id="{70C651E2-4D5D-46EE-BE40-CDB12DE0813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99704" y="1638147"/>
            <a:ext cx="1894839" cy="788954"/>
          </a:xfrm>
          <a:prstGeom prst="rect">
            <a:avLst/>
          </a:prstGeom>
          <a:effectLst>
            <a:outerShdw blurRad="50800" dist="38100" dir="2700000" algn="tl" rotWithShape="0">
              <a:prstClr val="black">
                <a:alpha val="40000"/>
              </a:prstClr>
            </a:outerShdw>
          </a:effectLst>
        </p:spPr>
      </p:pic>
      <p:sp>
        <p:nvSpPr>
          <p:cNvPr id="58" name="TextBox 57">
            <a:extLst>
              <a:ext uri="{FF2B5EF4-FFF2-40B4-BE49-F238E27FC236}">
                <a16:creationId xmlns:a16="http://schemas.microsoft.com/office/drawing/2014/main" id="{F649CEB0-E0EB-46F3-B912-76A9EB1D8CB8}"/>
              </a:ext>
            </a:extLst>
          </p:cNvPr>
          <p:cNvSpPr txBox="1"/>
          <p:nvPr/>
        </p:nvSpPr>
        <p:spPr>
          <a:xfrm>
            <a:off x="2244463" y="1808293"/>
            <a:ext cx="925141" cy="369332"/>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chemeClr val="bg1"/>
                </a:solidFill>
                <a:effectLst/>
                <a:uLnTx/>
                <a:uFillTx/>
                <a:latin typeface="Calibri" panose="020F0502020204030204"/>
                <a:ea typeface="+mn-ea"/>
                <a:cs typeface="+mn-cs"/>
              </a:rPr>
              <a:t>Feature</a:t>
            </a:r>
            <a:endParaRPr kumimoji="0" lang="en-US" sz="1200" b="1" i="0" u="none" strike="noStrike" kern="1200" cap="none" spc="0" normalizeH="0" baseline="0" noProof="0">
              <a:ln>
                <a:noFill/>
              </a:ln>
              <a:solidFill>
                <a:schemeClr val="bg1"/>
              </a:solidFill>
              <a:effectLst/>
              <a:uLnTx/>
              <a:uFillTx/>
              <a:latin typeface="Calibri" panose="020F0502020204030204"/>
              <a:ea typeface="+mn-ea"/>
              <a:cs typeface="+mn-cs"/>
            </a:endParaRPr>
          </a:p>
        </p:txBody>
      </p:sp>
      <p:pic>
        <p:nvPicPr>
          <p:cNvPr id="59" name="Picture 58" descr="Shape, rectangle&#10;&#10;Description automatically generated">
            <a:extLst>
              <a:ext uri="{FF2B5EF4-FFF2-40B4-BE49-F238E27FC236}">
                <a16:creationId xmlns:a16="http://schemas.microsoft.com/office/drawing/2014/main" id="{C2567D67-CA91-4BBA-8C8B-B67605C32BF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08364" y="1701331"/>
            <a:ext cx="979051" cy="773999"/>
          </a:xfrm>
          <a:prstGeom prst="rect">
            <a:avLst/>
          </a:prstGeom>
          <a:effectLst>
            <a:outerShdw blurRad="50800" dist="38100" dir="2700000" algn="tl" rotWithShape="0">
              <a:prstClr val="black">
                <a:alpha val="40000"/>
              </a:prstClr>
            </a:outerShdw>
          </a:effectLst>
        </p:spPr>
      </p:pic>
      <p:sp>
        <p:nvSpPr>
          <p:cNvPr id="60" name="TextBox 59">
            <a:extLst>
              <a:ext uri="{FF2B5EF4-FFF2-40B4-BE49-F238E27FC236}">
                <a16:creationId xmlns:a16="http://schemas.microsoft.com/office/drawing/2014/main" id="{40C59E17-8C52-4405-AB2A-CDE561FBD25D}"/>
              </a:ext>
            </a:extLst>
          </p:cNvPr>
          <p:cNvSpPr txBox="1"/>
          <p:nvPr/>
        </p:nvSpPr>
        <p:spPr>
          <a:xfrm>
            <a:off x="7141224" y="1813918"/>
            <a:ext cx="116241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Calibri" panose="020F0502020204030204"/>
              </a:rPr>
              <a:t>other</a:t>
            </a:r>
            <a:endParaRPr kumimoji="0" lang="en-US" sz="1600" b="1" i="0" u="none" strike="noStrike" kern="1200" cap="none" spc="0" normalizeH="0" baseline="0" noProof="0" dirty="0">
              <a:ln>
                <a:noFill/>
              </a:ln>
              <a:solidFill>
                <a:schemeClr val="bg1"/>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Calibri" panose="020F0502020204030204"/>
              </a:rPr>
              <a:t>Web App</a:t>
            </a:r>
            <a:endParaRPr kumimoji="0" lang="en-US" sz="16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pic>
        <p:nvPicPr>
          <p:cNvPr id="65" name="Picture 64" descr="Shape, rectangle&#10;&#10;Description automatically generated">
            <a:extLst>
              <a:ext uri="{FF2B5EF4-FFF2-40B4-BE49-F238E27FC236}">
                <a16:creationId xmlns:a16="http://schemas.microsoft.com/office/drawing/2014/main" id="{C69445C3-976B-4EBA-BA3A-3330588EC1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35038" y="1670953"/>
            <a:ext cx="1787450" cy="838825"/>
          </a:xfrm>
          <a:prstGeom prst="rect">
            <a:avLst/>
          </a:prstGeom>
          <a:effectLst>
            <a:outerShdw blurRad="50800" dist="38100" dir="2700000" algn="tl" rotWithShape="0">
              <a:prstClr val="black">
                <a:alpha val="40000"/>
              </a:prstClr>
            </a:outerShdw>
          </a:effectLst>
        </p:spPr>
      </p:pic>
      <p:sp>
        <p:nvSpPr>
          <p:cNvPr id="66" name="TextBox 65">
            <a:extLst>
              <a:ext uri="{FF2B5EF4-FFF2-40B4-BE49-F238E27FC236}">
                <a16:creationId xmlns:a16="http://schemas.microsoft.com/office/drawing/2014/main" id="{A135AE4A-B300-41A7-9824-A67DD67A0CBA}"/>
              </a:ext>
            </a:extLst>
          </p:cNvPr>
          <p:cNvSpPr txBox="1"/>
          <p:nvPr/>
        </p:nvSpPr>
        <p:spPr>
          <a:xfrm>
            <a:off x="4174867" y="1826401"/>
            <a:ext cx="1307792"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Calibri" panose="020F0502020204030204"/>
              </a:rPr>
              <a:t>Our application</a:t>
            </a:r>
            <a:endParaRPr kumimoji="0" lang="en-US" sz="16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pic>
        <p:nvPicPr>
          <p:cNvPr id="67" name="Picture 66">
            <a:extLst>
              <a:ext uri="{FF2B5EF4-FFF2-40B4-BE49-F238E27FC236}">
                <a16:creationId xmlns:a16="http://schemas.microsoft.com/office/drawing/2014/main" id="{BB2D9367-82FE-4D5F-B509-6C4EEC949F0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32259" y="3673830"/>
            <a:ext cx="416410" cy="416410"/>
          </a:xfrm>
          <a:prstGeom prst="rect">
            <a:avLst/>
          </a:prstGeom>
        </p:spPr>
      </p:pic>
      <p:pic>
        <p:nvPicPr>
          <p:cNvPr id="69" name="Picture 68">
            <a:extLst>
              <a:ext uri="{FF2B5EF4-FFF2-40B4-BE49-F238E27FC236}">
                <a16:creationId xmlns:a16="http://schemas.microsoft.com/office/drawing/2014/main" id="{E9CF7A79-E3CD-4668-8EA2-65EB53A0975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95653" y="4456677"/>
            <a:ext cx="416410" cy="416410"/>
          </a:xfrm>
          <a:prstGeom prst="rect">
            <a:avLst/>
          </a:prstGeom>
        </p:spPr>
      </p:pic>
      <p:pic>
        <p:nvPicPr>
          <p:cNvPr id="71" name="Picture 70">
            <a:extLst>
              <a:ext uri="{FF2B5EF4-FFF2-40B4-BE49-F238E27FC236}">
                <a16:creationId xmlns:a16="http://schemas.microsoft.com/office/drawing/2014/main" id="{04B95E3F-24F8-48B5-B3E2-D50F8E39975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10577" y="2851757"/>
            <a:ext cx="416410" cy="416410"/>
          </a:xfrm>
          <a:prstGeom prst="rect">
            <a:avLst/>
          </a:prstGeom>
        </p:spPr>
      </p:pic>
      <p:pic>
        <p:nvPicPr>
          <p:cNvPr id="72" name="Picture 71">
            <a:extLst>
              <a:ext uri="{FF2B5EF4-FFF2-40B4-BE49-F238E27FC236}">
                <a16:creationId xmlns:a16="http://schemas.microsoft.com/office/drawing/2014/main" id="{6091C972-2797-4343-A5B3-ADC4B129B8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85103" y="5442727"/>
            <a:ext cx="416410" cy="416410"/>
          </a:xfrm>
          <a:prstGeom prst="rect">
            <a:avLst/>
          </a:prstGeom>
        </p:spPr>
      </p:pic>
      <p:pic>
        <p:nvPicPr>
          <p:cNvPr id="73" name="Picture 72">
            <a:extLst>
              <a:ext uri="{FF2B5EF4-FFF2-40B4-BE49-F238E27FC236}">
                <a16:creationId xmlns:a16="http://schemas.microsoft.com/office/drawing/2014/main" id="{109CE2C4-1601-4D64-889C-4871710B4DD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85103" y="2863720"/>
            <a:ext cx="416410" cy="416410"/>
          </a:xfrm>
          <a:prstGeom prst="rect">
            <a:avLst/>
          </a:prstGeom>
        </p:spPr>
      </p:pic>
      <p:pic>
        <p:nvPicPr>
          <p:cNvPr id="74" name="Picture 73">
            <a:extLst>
              <a:ext uri="{FF2B5EF4-FFF2-40B4-BE49-F238E27FC236}">
                <a16:creationId xmlns:a16="http://schemas.microsoft.com/office/drawing/2014/main" id="{DF41A8E5-EC7A-49DD-97AA-B1F933EDFE4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27641" y="3607315"/>
            <a:ext cx="416410" cy="416410"/>
          </a:xfrm>
          <a:prstGeom prst="rect">
            <a:avLst/>
          </a:prstGeom>
        </p:spPr>
      </p:pic>
      <p:pic>
        <p:nvPicPr>
          <p:cNvPr id="75" name="Picture 74">
            <a:extLst>
              <a:ext uri="{FF2B5EF4-FFF2-40B4-BE49-F238E27FC236}">
                <a16:creationId xmlns:a16="http://schemas.microsoft.com/office/drawing/2014/main" id="{008EE222-E40C-4D40-800F-88145F1E550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27641" y="4433223"/>
            <a:ext cx="416410" cy="416410"/>
          </a:xfrm>
          <a:prstGeom prst="rect">
            <a:avLst/>
          </a:prstGeom>
        </p:spPr>
      </p:pic>
      <p:cxnSp>
        <p:nvCxnSpPr>
          <p:cNvPr id="12" name="Straight Connector 11">
            <a:extLst>
              <a:ext uri="{FF2B5EF4-FFF2-40B4-BE49-F238E27FC236}">
                <a16:creationId xmlns:a16="http://schemas.microsoft.com/office/drawing/2014/main" id="{91675094-36F5-1C80-AA5A-770FC7666AB2}"/>
              </a:ext>
            </a:extLst>
          </p:cNvPr>
          <p:cNvCxnSpPr>
            <a:cxnSpLocks/>
          </p:cNvCxnSpPr>
          <p:nvPr/>
        </p:nvCxnSpPr>
        <p:spPr>
          <a:xfrm flipH="1">
            <a:off x="4099704" y="3477165"/>
            <a:ext cx="5245510" cy="0"/>
          </a:xfrm>
          <a:prstGeom prst="line">
            <a:avLst/>
          </a:prstGeom>
          <a:ln w="19050">
            <a:solidFill>
              <a:srgbClr val="8661C5">
                <a:alpha val="14902"/>
              </a:srgb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B5C18B00-71E5-660A-EE6F-89D7B4BC618D}"/>
              </a:ext>
            </a:extLst>
          </p:cNvPr>
          <p:cNvCxnSpPr>
            <a:cxnSpLocks/>
          </p:cNvCxnSpPr>
          <p:nvPr/>
        </p:nvCxnSpPr>
        <p:spPr>
          <a:xfrm flipH="1">
            <a:off x="4099704" y="4268662"/>
            <a:ext cx="5245510" cy="0"/>
          </a:xfrm>
          <a:prstGeom prst="line">
            <a:avLst/>
          </a:prstGeom>
          <a:ln w="19050">
            <a:solidFill>
              <a:srgbClr val="8661C5">
                <a:alpha val="14902"/>
              </a:srgb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DD42B1C2-4406-9B09-1ABA-1128DCA715B3}"/>
              </a:ext>
            </a:extLst>
          </p:cNvPr>
          <p:cNvCxnSpPr>
            <a:cxnSpLocks/>
          </p:cNvCxnSpPr>
          <p:nvPr/>
        </p:nvCxnSpPr>
        <p:spPr>
          <a:xfrm flipH="1">
            <a:off x="4099704" y="5015060"/>
            <a:ext cx="5245510" cy="79511"/>
          </a:xfrm>
          <a:prstGeom prst="line">
            <a:avLst/>
          </a:prstGeom>
          <a:ln w="19050">
            <a:solidFill>
              <a:srgbClr val="8661C5">
                <a:alpha val="14902"/>
              </a:srgb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1EBFF4EA-33A9-E1D0-A9DB-CAE96C5AA15A}"/>
              </a:ext>
            </a:extLst>
          </p:cNvPr>
          <p:cNvCxnSpPr>
            <a:cxnSpLocks/>
          </p:cNvCxnSpPr>
          <p:nvPr/>
        </p:nvCxnSpPr>
        <p:spPr>
          <a:xfrm flipH="1">
            <a:off x="4099704" y="6334812"/>
            <a:ext cx="5245510" cy="178762"/>
          </a:xfrm>
          <a:prstGeom prst="line">
            <a:avLst/>
          </a:prstGeom>
          <a:ln w="19050">
            <a:solidFill>
              <a:srgbClr val="8661C5">
                <a:alpha val="14902"/>
              </a:srgb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628156C7-46C2-D7BF-43D6-FFFE93E4CFA3}"/>
              </a:ext>
            </a:extLst>
          </p:cNvPr>
          <p:cNvCxnSpPr>
            <a:cxnSpLocks/>
          </p:cNvCxnSpPr>
          <p:nvPr/>
        </p:nvCxnSpPr>
        <p:spPr>
          <a:xfrm flipH="1">
            <a:off x="2099763" y="2720221"/>
            <a:ext cx="7245451" cy="0"/>
          </a:xfrm>
          <a:prstGeom prst="line">
            <a:avLst/>
          </a:prstGeom>
          <a:ln w="19050">
            <a:solidFill>
              <a:srgbClr val="8661C5">
                <a:alpha val="14902"/>
              </a:srgbClr>
            </a:solidFill>
          </a:ln>
        </p:spPr>
        <p:style>
          <a:lnRef idx="1">
            <a:schemeClr val="accent1"/>
          </a:lnRef>
          <a:fillRef idx="0">
            <a:schemeClr val="accent1"/>
          </a:fillRef>
          <a:effectRef idx="0">
            <a:schemeClr val="accent1"/>
          </a:effectRef>
          <a:fontRef idx="minor">
            <a:schemeClr val="tx1"/>
          </a:fontRef>
        </p:style>
      </p:cxnSp>
      <p:pic>
        <p:nvPicPr>
          <p:cNvPr id="18" name="Picture 17" descr="A red x in a circle&#10;&#10;Description automatically generated">
            <a:extLst>
              <a:ext uri="{FF2B5EF4-FFF2-40B4-BE49-F238E27FC236}">
                <a16:creationId xmlns:a16="http://schemas.microsoft.com/office/drawing/2014/main" id="{9011FF5B-0F7F-95C0-5987-9B0F0F66171C}"/>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foregroundMark x1="41000" y1="41077" x2="41000" y2="41077"/>
                      </a14:backgroundRemoval>
                    </a14:imgEffect>
                  </a14:imgLayer>
                </a14:imgProps>
              </a:ext>
              <a:ext uri="{28A0092B-C50C-407E-A947-70E740481C1C}">
                <a14:useLocalDpi xmlns:a14="http://schemas.microsoft.com/office/drawing/2010/main" val="0"/>
              </a:ext>
            </a:extLst>
          </a:blip>
          <a:stretch>
            <a:fillRect/>
          </a:stretch>
        </p:blipFill>
        <p:spPr>
          <a:xfrm>
            <a:off x="7290489" y="5232150"/>
            <a:ext cx="749431" cy="749431"/>
          </a:xfrm>
          <a:prstGeom prst="rect">
            <a:avLst/>
          </a:prstGeom>
        </p:spPr>
      </p:pic>
    </p:spTree>
    <p:extLst>
      <p:ext uri="{BB962C8B-B14F-4D97-AF65-F5344CB8AC3E}">
        <p14:creationId xmlns:p14="http://schemas.microsoft.com/office/powerpoint/2010/main" val="18730308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 name="Group 71">
            <a:extLst>
              <a:ext uri="{FF2B5EF4-FFF2-40B4-BE49-F238E27FC236}">
                <a16:creationId xmlns:a16="http://schemas.microsoft.com/office/drawing/2014/main" id="{23123455-C618-49B4-66A3-3D879CB39EF5}"/>
              </a:ext>
            </a:extLst>
          </p:cNvPr>
          <p:cNvGrpSpPr/>
          <p:nvPr/>
        </p:nvGrpSpPr>
        <p:grpSpPr>
          <a:xfrm>
            <a:off x="10127886" y="211288"/>
            <a:ext cx="1901783" cy="676851"/>
            <a:chOff x="7017377" y="555681"/>
            <a:chExt cx="3579107" cy="1273817"/>
          </a:xfrm>
        </p:grpSpPr>
        <p:pic>
          <p:nvPicPr>
            <p:cNvPr id="70" name="Picture 69">
              <a:extLst>
                <a:ext uri="{FF2B5EF4-FFF2-40B4-BE49-F238E27FC236}">
                  <a16:creationId xmlns:a16="http://schemas.microsoft.com/office/drawing/2014/main" id="{F3BC5B83-48D8-22FD-FA28-B898A79EFC3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115598" y="555681"/>
              <a:ext cx="1480886" cy="1273817"/>
            </a:xfrm>
            <a:prstGeom prst="rect">
              <a:avLst/>
            </a:prstGeom>
          </p:spPr>
        </p:pic>
        <p:pic>
          <p:nvPicPr>
            <p:cNvPr id="71" name="Picture 70" descr="Logo, company name&#10;&#10;Description automatically generated">
              <a:extLst>
                <a:ext uri="{FF2B5EF4-FFF2-40B4-BE49-F238E27FC236}">
                  <a16:creationId xmlns:a16="http://schemas.microsoft.com/office/drawing/2014/main" id="{12956972-4655-4D90-0A72-F94F3F1D02BC}"/>
                </a:ext>
              </a:extLst>
            </p:cNvPr>
            <p:cNvPicPr>
              <a:picLocks noChangeAspect="1"/>
            </p:cNvPicPr>
            <p:nvPr/>
          </p:nvPicPr>
          <p:blipFill>
            <a:blip r:embed="rId4"/>
            <a:stretch>
              <a:fillRect/>
            </a:stretch>
          </p:blipFill>
          <p:spPr>
            <a:xfrm>
              <a:off x="7017377" y="739872"/>
              <a:ext cx="1742487" cy="586943"/>
            </a:xfrm>
            <a:prstGeom prst="rect">
              <a:avLst/>
            </a:prstGeom>
          </p:spPr>
        </p:pic>
      </p:grpSp>
      <p:grpSp>
        <p:nvGrpSpPr>
          <p:cNvPr id="9" name="Group 8">
            <a:extLst>
              <a:ext uri="{FF2B5EF4-FFF2-40B4-BE49-F238E27FC236}">
                <a16:creationId xmlns:a16="http://schemas.microsoft.com/office/drawing/2014/main" id="{9F4776E1-0CE1-4FAA-B3EE-A722B62E79BE}"/>
              </a:ext>
            </a:extLst>
          </p:cNvPr>
          <p:cNvGrpSpPr/>
          <p:nvPr/>
        </p:nvGrpSpPr>
        <p:grpSpPr>
          <a:xfrm>
            <a:off x="3781950" y="95135"/>
            <a:ext cx="4622276" cy="892552"/>
            <a:chOff x="83741" y="859936"/>
            <a:chExt cx="4622276" cy="892552"/>
          </a:xfrm>
        </p:grpSpPr>
        <p:sp>
          <p:nvSpPr>
            <p:cNvPr id="80" name="Rectangle: Rounded Corners 79">
              <a:extLst>
                <a:ext uri="{FF2B5EF4-FFF2-40B4-BE49-F238E27FC236}">
                  <a16:creationId xmlns:a16="http://schemas.microsoft.com/office/drawing/2014/main" id="{4AEA5E5A-520F-4AC9-A4F2-B5A673D5C24C}"/>
                </a:ext>
              </a:extLst>
            </p:cNvPr>
            <p:cNvSpPr/>
            <p:nvPr/>
          </p:nvSpPr>
          <p:spPr>
            <a:xfrm>
              <a:off x="83741" y="859936"/>
              <a:ext cx="4622276" cy="892552"/>
            </a:xfrm>
            <a:prstGeom prst="round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dirty="0">
                <a:solidFill>
                  <a:schemeClr val="accent1"/>
                </a:solidFill>
              </a:endParaRPr>
            </a:p>
          </p:txBody>
        </p:sp>
        <p:sp>
          <p:nvSpPr>
            <p:cNvPr id="81" name="TextBox 80">
              <a:extLst>
                <a:ext uri="{FF2B5EF4-FFF2-40B4-BE49-F238E27FC236}">
                  <a16:creationId xmlns:a16="http://schemas.microsoft.com/office/drawing/2014/main" id="{61D25036-172A-40FC-9C2B-92B06FBA3499}"/>
                </a:ext>
              </a:extLst>
            </p:cNvPr>
            <p:cNvSpPr txBox="1"/>
            <p:nvPr/>
          </p:nvSpPr>
          <p:spPr>
            <a:xfrm>
              <a:off x="1311854" y="859936"/>
              <a:ext cx="2448235" cy="892552"/>
            </a:xfrm>
            <a:prstGeom prst="rect">
              <a:avLst/>
            </a:prstGeom>
            <a:noFill/>
          </p:spPr>
          <p:txBody>
            <a:bodyPr wrap="square" rtlCol="0">
              <a:spAutoFit/>
            </a:bodyPr>
            <a:lstStyle/>
            <a:p>
              <a:r>
                <a:rPr lang="en-US" sz="2000" dirty="0">
                  <a:solidFill>
                    <a:schemeClr val="bg1"/>
                  </a:solidFill>
                  <a:latin typeface="Arial Nova Light" panose="020B0304020202020204" pitchFamily="34" charset="0"/>
                </a:rPr>
                <a:t>OUR</a:t>
              </a:r>
              <a:r>
                <a:rPr lang="en-US" sz="2000" b="1" dirty="0">
                  <a:solidFill>
                    <a:schemeClr val="bg1"/>
                  </a:solidFill>
                  <a:latin typeface="Arial Nova Light" panose="020B0304020202020204" pitchFamily="34" charset="0"/>
                </a:rPr>
                <a:t> </a:t>
              </a:r>
            </a:p>
            <a:p>
              <a:r>
                <a:rPr lang="en-US" sz="3200" b="1" dirty="0">
                  <a:solidFill>
                    <a:schemeClr val="bg1"/>
                  </a:solidFill>
                  <a:latin typeface="Segoe UI" panose="020B0502040204020203" pitchFamily="34" charset="0"/>
                  <a:cs typeface="Segoe UI" panose="020B0502040204020203" pitchFamily="34" charset="0"/>
                </a:rPr>
                <a:t>ROADMAP</a:t>
              </a:r>
            </a:p>
          </p:txBody>
        </p:sp>
        <p:cxnSp>
          <p:nvCxnSpPr>
            <p:cNvPr id="82" name="Straight Connector 81">
              <a:extLst>
                <a:ext uri="{FF2B5EF4-FFF2-40B4-BE49-F238E27FC236}">
                  <a16:creationId xmlns:a16="http://schemas.microsoft.com/office/drawing/2014/main" id="{3E260F4D-A7DD-42E8-AB24-44271EF052F2}"/>
                </a:ext>
              </a:extLst>
            </p:cNvPr>
            <p:cNvCxnSpPr>
              <a:cxnSpLocks/>
            </p:cNvCxnSpPr>
            <p:nvPr/>
          </p:nvCxnSpPr>
          <p:spPr>
            <a:xfrm>
              <a:off x="1085206" y="1014767"/>
              <a:ext cx="0" cy="58289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83" name="Oval 82">
              <a:extLst>
                <a:ext uri="{FF2B5EF4-FFF2-40B4-BE49-F238E27FC236}">
                  <a16:creationId xmlns:a16="http://schemas.microsoft.com/office/drawing/2014/main" id="{08187E57-074E-4CC8-BB87-7D5503C9D82B}"/>
                </a:ext>
              </a:extLst>
            </p:cNvPr>
            <p:cNvSpPr/>
            <p:nvPr/>
          </p:nvSpPr>
          <p:spPr>
            <a:xfrm>
              <a:off x="285618" y="985701"/>
              <a:ext cx="641022" cy="6410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5" name="Graphic 84" descr="Map compass with solid fill">
              <a:extLst>
                <a:ext uri="{FF2B5EF4-FFF2-40B4-BE49-F238E27FC236}">
                  <a16:creationId xmlns:a16="http://schemas.microsoft.com/office/drawing/2014/main" id="{705B8387-E367-4BC3-A630-414D5786EAB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337473" y="1037556"/>
              <a:ext cx="537313" cy="537313"/>
            </a:xfrm>
            <a:prstGeom prst="rect">
              <a:avLst/>
            </a:prstGeom>
          </p:spPr>
        </p:pic>
      </p:grpSp>
      <p:cxnSp>
        <p:nvCxnSpPr>
          <p:cNvPr id="44" name="Straight Connector 43">
            <a:extLst>
              <a:ext uri="{FF2B5EF4-FFF2-40B4-BE49-F238E27FC236}">
                <a16:creationId xmlns:a16="http://schemas.microsoft.com/office/drawing/2014/main" id="{1D3C63D4-BBD5-497D-B9BC-AF0DE9386D5C}"/>
              </a:ext>
            </a:extLst>
          </p:cNvPr>
          <p:cNvCxnSpPr>
            <a:cxnSpLocks/>
          </p:cNvCxnSpPr>
          <p:nvPr/>
        </p:nvCxnSpPr>
        <p:spPr>
          <a:xfrm flipH="1" flipV="1">
            <a:off x="3859611" y="3012327"/>
            <a:ext cx="1" cy="489020"/>
          </a:xfrm>
          <a:prstGeom prst="line">
            <a:avLst/>
          </a:prstGeom>
          <a:ln/>
        </p:spPr>
        <p:style>
          <a:lnRef idx="1">
            <a:schemeClr val="accent2"/>
          </a:lnRef>
          <a:fillRef idx="0">
            <a:schemeClr val="accent2"/>
          </a:fillRef>
          <a:effectRef idx="0">
            <a:schemeClr val="accent2"/>
          </a:effectRef>
          <a:fontRef idx="minor">
            <a:schemeClr val="tx1"/>
          </a:fontRef>
        </p:style>
      </p:cxnSp>
      <p:sp>
        <p:nvSpPr>
          <p:cNvPr id="45" name="Oval 44">
            <a:extLst>
              <a:ext uri="{FF2B5EF4-FFF2-40B4-BE49-F238E27FC236}">
                <a16:creationId xmlns:a16="http://schemas.microsoft.com/office/drawing/2014/main" id="{8C2A947E-FE70-437B-B069-F3F36BECBC8B}"/>
              </a:ext>
            </a:extLst>
          </p:cNvPr>
          <p:cNvSpPr/>
          <p:nvPr/>
        </p:nvSpPr>
        <p:spPr>
          <a:xfrm rot="10800000">
            <a:off x="3717165" y="2695820"/>
            <a:ext cx="299129" cy="316507"/>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grpSp>
        <p:nvGrpSpPr>
          <p:cNvPr id="2" name="Group 1">
            <a:extLst>
              <a:ext uri="{FF2B5EF4-FFF2-40B4-BE49-F238E27FC236}">
                <a16:creationId xmlns:a16="http://schemas.microsoft.com/office/drawing/2014/main" id="{9405549E-7E4E-E294-643A-74537A63D187}"/>
              </a:ext>
            </a:extLst>
          </p:cNvPr>
          <p:cNvGrpSpPr/>
          <p:nvPr/>
        </p:nvGrpSpPr>
        <p:grpSpPr>
          <a:xfrm>
            <a:off x="2876194" y="1530218"/>
            <a:ext cx="1981070" cy="3886481"/>
            <a:chOff x="2876194" y="1530218"/>
            <a:chExt cx="1981070" cy="3886481"/>
          </a:xfrm>
        </p:grpSpPr>
        <p:sp>
          <p:nvSpPr>
            <p:cNvPr id="17" name="Arrow: Chevron 16">
              <a:extLst>
                <a:ext uri="{FF2B5EF4-FFF2-40B4-BE49-F238E27FC236}">
                  <a16:creationId xmlns:a16="http://schemas.microsoft.com/office/drawing/2014/main" id="{0CC96302-DDB2-4C29-883C-11517AF0039B}"/>
                </a:ext>
              </a:extLst>
            </p:cNvPr>
            <p:cNvSpPr/>
            <p:nvPr/>
          </p:nvSpPr>
          <p:spPr>
            <a:xfrm>
              <a:off x="2876194" y="1530218"/>
              <a:ext cx="1981070" cy="923330"/>
            </a:xfrm>
            <a:prstGeom prst="chevron">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solidFill>
                    <a:schemeClr val="tx1"/>
                  </a:solidFill>
                </a:rPr>
                <a:t>Q1</a:t>
              </a:r>
            </a:p>
          </p:txBody>
        </p:sp>
        <p:grpSp>
          <p:nvGrpSpPr>
            <p:cNvPr id="21" name="Group 20">
              <a:extLst>
                <a:ext uri="{FF2B5EF4-FFF2-40B4-BE49-F238E27FC236}">
                  <a16:creationId xmlns:a16="http://schemas.microsoft.com/office/drawing/2014/main" id="{0821633E-A75E-498E-AC6D-B7115B2035B1}"/>
                </a:ext>
              </a:extLst>
            </p:cNvPr>
            <p:cNvGrpSpPr/>
            <p:nvPr/>
          </p:nvGrpSpPr>
          <p:grpSpPr>
            <a:xfrm>
              <a:off x="3365460" y="3501347"/>
              <a:ext cx="1002539" cy="1002539"/>
              <a:chOff x="2925185" y="504531"/>
              <a:chExt cx="789565" cy="789565"/>
            </a:xfrm>
            <a:effectLst>
              <a:outerShdw blurRad="50800" dist="38100" algn="l" rotWithShape="0">
                <a:prstClr val="black">
                  <a:alpha val="40000"/>
                </a:prstClr>
              </a:outerShdw>
            </a:effectLst>
          </p:grpSpPr>
          <p:sp>
            <p:nvSpPr>
              <p:cNvPr id="69" name="Oval 68">
                <a:extLst>
                  <a:ext uri="{FF2B5EF4-FFF2-40B4-BE49-F238E27FC236}">
                    <a16:creationId xmlns:a16="http://schemas.microsoft.com/office/drawing/2014/main" id="{FB4E308A-7534-4C36-8295-B6F6BEB342CE}"/>
                  </a:ext>
                </a:extLst>
              </p:cNvPr>
              <p:cNvSpPr/>
              <p:nvPr/>
            </p:nvSpPr>
            <p:spPr>
              <a:xfrm>
                <a:off x="2925185" y="504531"/>
                <a:ext cx="789565" cy="789565"/>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73" name="Oval 72">
                <a:extLst>
                  <a:ext uri="{FF2B5EF4-FFF2-40B4-BE49-F238E27FC236}">
                    <a16:creationId xmlns:a16="http://schemas.microsoft.com/office/drawing/2014/main" id="{47D018F3-E9A4-4DE8-B292-B12D5F77F6CA}"/>
                  </a:ext>
                </a:extLst>
              </p:cNvPr>
              <p:cNvSpPr/>
              <p:nvPr/>
            </p:nvSpPr>
            <p:spPr>
              <a:xfrm>
                <a:off x="2982538" y="561884"/>
                <a:ext cx="674858" cy="674858"/>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pic>
            <p:nvPicPr>
              <p:cNvPr id="74" name="Graphic 73" descr="Wrench with solid fill">
                <a:extLst>
                  <a:ext uri="{FF2B5EF4-FFF2-40B4-BE49-F238E27FC236}">
                    <a16:creationId xmlns:a16="http://schemas.microsoft.com/office/drawing/2014/main" id="{FF1D3447-AC36-45C6-981E-D309D3706B7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3067914" y="647260"/>
                <a:ext cx="504105" cy="504105"/>
              </a:xfrm>
              <a:prstGeom prst="rect">
                <a:avLst/>
              </a:prstGeom>
            </p:spPr>
          </p:pic>
        </p:grpSp>
        <p:sp>
          <p:nvSpPr>
            <p:cNvPr id="68" name="TextBox 67">
              <a:extLst>
                <a:ext uri="{FF2B5EF4-FFF2-40B4-BE49-F238E27FC236}">
                  <a16:creationId xmlns:a16="http://schemas.microsoft.com/office/drawing/2014/main" id="{3C3A9A0C-E888-44AE-8975-378310DA48E0}"/>
                </a:ext>
              </a:extLst>
            </p:cNvPr>
            <p:cNvSpPr txBox="1"/>
            <p:nvPr/>
          </p:nvSpPr>
          <p:spPr>
            <a:xfrm>
              <a:off x="2926703" y="4756708"/>
              <a:ext cx="1880049" cy="646331"/>
            </a:xfrm>
            <a:prstGeom prst="rect">
              <a:avLst/>
            </a:prstGeom>
            <a:ln/>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n-US" b="1" dirty="0">
                  <a:solidFill>
                    <a:srgbClr val="492678"/>
                  </a:solidFill>
                </a:rPr>
                <a:t>Adding more gestures</a:t>
              </a:r>
            </a:p>
          </p:txBody>
        </p:sp>
        <p:cxnSp>
          <p:nvCxnSpPr>
            <p:cNvPr id="3" name="Straight Connector 2">
              <a:extLst>
                <a:ext uri="{FF2B5EF4-FFF2-40B4-BE49-F238E27FC236}">
                  <a16:creationId xmlns:a16="http://schemas.microsoft.com/office/drawing/2014/main" id="{AD6E0B1D-261A-42F2-930B-2CBA9F5D0812}"/>
                </a:ext>
              </a:extLst>
            </p:cNvPr>
            <p:cNvCxnSpPr>
              <a:cxnSpLocks/>
            </p:cNvCxnSpPr>
            <p:nvPr/>
          </p:nvCxnSpPr>
          <p:spPr>
            <a:xfrm>
              <a:off x="3117489" y="5416699"/>
              <a:ext cx="1498481" cy="0"/>
            </a:xfrm>
            <a:prstGeom prst="line">
              <a:avLst/>
            </a:prstGeom>
            <a:ln/>
          </p:spPr>
          <p:style>
            <a:lnRef idx="2">
              <a:schemeClr val="accent2"/>
            </a:lnRef>
            <a:fillRef idx="1">
              <a:schemeClr val="lt1"/>
            </a:fillRef>
            <a:effectRef idx="0">
              <a:schemeClr val="accent2"/>
            </a:effectRef>
            <a:fontRef idx="minor">
              <a:schemeClr val="dk1"/>
            </a:fontRef>
          </p:style>
        </p:cxnSp>
      </p:grpSp>
      <p:sp>
        <p:nvSpPr>
          <p:cNvPr id="14" name="TextBox 13">
            <a:extLst>
              <a:ext uri="{FF2B5EF4-FFF2-40B4-BE49-F238E27FC236}">
                <a16:creationId xmlns:a16="http://schemas.microsoft.com/office/drawing/2014/main" id="{54D429E4-95FF-41D1-8408-4DD1D70EFC1D}"/>
              </a:ext>
            </a:extLst>
          </p:cNvPr>
          <p:cNvSpPr txBox="1"/>
          <p:nvPr/>
        </p:nvSpPr>
        <p:spPr>
          <a:xfrm>
            <a:off x="7107699" y="4650246"/>
            <a:ext cx="2281782" cy="677108"/>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n-US" sz="1900" b="1" dirty="0">
                <a:solidFill>
                  <a:srgbClr val="723CBA"/>
                </a:solidFill>
              </a:rPr>
              <a:t>Text to Speech, Writing features</a:t>
            </a:r>
          </a:p>
        </p:txBody>
      </p:sp>
      <p:sp>
        <p:nvSpPr>
          <p:cNvPr id="19" name="Arrow: Chevron 18">
            <a:extLst>
              <a:ext uri="{FF2B5EF4-FFF2-40B4-BE49-F238E27FC236}">
                <a16:creationId xmlns:a16="http://schemas.microsoft.com/office/drawing/2014/main" id="{8B20C5E4-40F0-4F68-A2E7-9F02A2226DC9}"/>
              </a:ext>
            </a:extLst>
          </p:cNvPr>
          <p:cNvSpPr/>
          <p:nvPr/>
        </p:nvSpPr>
        <p:spPr>
          <a:xfrm>
            <a:off x="7251721" y="1525231"/>
            <a:ext cx="1993740" cy="928317"/>
          </a:xfrm>
          <a:prstGeom prst="chevron">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solidFill>
                  <a:schemeClr val="tx1"/>
                </a:solidFill>
              </a:rPr>
              <a:t>Q4</a:t>
            </a:r>
          </a:p>
        </p:txBody>
      </p:sp>
      <p:grpSp>
        <p:nvGrpSpPr>
          <p:cNvPr id="23" name="Group 22">
            <a:extLst>
              <a:ext uri="{FF2B5EF4-FFF2-40B4-BE49-F238E27FC236}">
                <a16:creationId xmlns:a16="http://schemas.microsoft.com/office/drawing/2014/main" id="{142C8FD9-4F68-49E1-9E77-934FFEFE81BC}"/>
              </a:ext>
            </a:extLst>
          </p:cNvPr>
          <p:cNvGrpSpPr/>
          <p:nvPr/>
        </p:nvGrpSpPr>
        <p:grpSpPr>
          <a:xfrm>
            <a:off x="7747322" y="3496361"/>
            <a:ext cx="1002539" cy="1002539"/>
            <a:chOff x="7687686" y="504531"/>
            <a:chExt cx="789565" cy="789565"/>
          </a:xfrm>
          <a:effectLst>
            <a:outerShdw blurRad="50800" dist="38100" algn="l" rotWithShape="0">
              <a:prstClr val="black">
                <a:alpha val="40000"/>
              </a:prstClr>
            </a:outerShdw>
          </a:effectLst>
        </p:grpSpPr>
        <p:sp>
          <p:nvSpPr>
            <p:cNvPr id="55" name="Oval 54">
              <a:extLst>
                <a:ext uri="{FF2B5EF4-FFF2-40B4-BE49-F238E27FC236}">
                  <a16:creationId xmlns:a16="http://schemas.microsoft.com/office/drawing/2014/main" id="{56161546-C251-4524-A3C6-357F6274D043}"/>
                </a:ext>
              </a:extLst>
            </p:cNvPr>
            <p:cNvSpPr/>
            <p:nvPr/>
          </p:nvSpPr>
          <p:spPr>
            <a:xfrm>
              <a:off x="7687686" y="504531"/>
              <a:ext cx="789565" cy="789565"/>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grpSp>
          <p:nvGrpSpPr>
            <p:cNvPr id="56" name="Group 55">
              <a:extLst>
                <a:ext uri="{FF2B5EF4-FFF2-40B4-BE49-F238E27FC236}">
                  <a16:creationId xmlns:a16="http://schemas.microsoft.com/office/drawing/2014/main" id="{310F6096-33E9-4F87-9FCF-369B3C4157DD}"/>
                </a:ext>
              </a:extLst>
            </p:cNvPr>
            <p:cNvGrpSpPr/>
            <p:nvPr/>
          </p:nvGrpSpPr>
          <p:grpSpPr>
            <a:xfrm>
              <a:off x="7745723" y="561884"/>
              <a:ext cx="674858" cy="674858"/>
              <a:chOff x="7745723" y="561884"/>
              <a:chExt cx="674858" cy="674858"/>
            </a:xfrm>
          </p:grpSpPr>
          <p:sp>
            <p:nvSpPr>
              <p:cNvPr id="57" name="Oval 56">
                <a:extLst>
                  <a:ext uri="{FF2B5EF4-FFF2-40B4-BE49-F238E27FC236}">
                    <a16:creationId xmlns:a16="http://schemas.microsoft.com/office/drawing/2014/main" id="{80BC7E8E-1C59-4951-9D83-80945A82B654}"/>
                  </a:ext>
                </a:extLst>
              </p:cNvPr>
              <p:cNvSpPr/>
              <p:nvPr/>
            </p:nvSpPr>
            <p:spPr>
              <a:xfrm>
                <a:off x="7745723" y="561884"/>
                <a:ext cx="674858" cy="674858"/>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pic>
            <p:nvPicPr>
              <p:cNvPr id="58" name="Graphic 57" descr="Marketing with solid fill">
                <a:extLst>
                  <a:ext uri="{FF2B5EF4-FFF2-40B4-BE49-F238E27FC236}">
                    <a16:creationId xmlns:a16="http://schemas.microsoft.com/office/drawing/2014/main" id="{FADF7FA6-E356-4C84-9B23-597A7C8ECA0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7809496" y="625656"/>
                <a:ext cx="547314" cy="547314"/>
              </a:xfrm>
              <a:prstGeom prst="rect">
                <a:avLst/>
              </a:prstGeom>
            </p:spPr>
          </p:pic>
        </p:grpSp>
      </p:grpSp>
      <p:cxnSp>
        <p:nvCxnSpPr>
          <p:cNvPr id="40" name="Straight Connector 39">
            <a:extLst>
              <a:ext uri="{FF2B5EF4-FFF2-40B4-BE49-F238E27FC236}">
                <a16:creationId xmlns:a16="http://schemas.microsoft.com/office/drawing/2014/main" id="{E3AB9B99-30A0-4ECF-8EC5-B696DFE91B85}"/>
              </a:ext>
            </a:extLst>
          </p:cNvPr>
          <p:cNvCxnSpPr>
            <a:cxnSpLocks/>
            <a:stCxn id="57" idx="0"/>
          </p:cNvCxnSpPr>
          <p:nvPr/>
        </p:nvCxnSpPr>
        <p:spPr>
          <a:xfrm flipH="1" flipV="1">
            <a:off x="8248592" y="3021850"/>
            <a:ext cx="868" cy="547334"/>
          </a:xfrm>
          <a:prstGeom prst="line">
            <a:avLst/>
          </a:prstGeom>
          <a:ln/>
        </p:spPr>
        <p:style>
          <a:lnRef idx="1">
            <a:schemeClr val="accent2"/>
          </a:lnRef>
          <a:fillRef idx="0">
            <a:schemeClr val="accent2"/>
          </a:fillRef>
          <a:effectRef idx="0">
            <a:schemeClr val="accent2"/>
          </a:effectRef>
          <a:fontRef idx="minor">
            <a:schemeClr val="tx1"/>
          </a:fontRef>
        </p:style>
      </p:cxnSp>
      <p:sp>
        <p:nvSpPr>
          <p:cNvPr id="41" name="Oval 40">
            <a:extLst>
              <a:ext uri="{FF2B5EF4-FFF2-40B4-BE49-F238E27FC236}">
                <a16:creationId xmlns:a16="http://schemas.microsoft.com/office/drawing/2014/main" id="{AA58AD30-4F74-4FCC-BABE-7041D420DFE0}"/>
              </a:ext>
            </a:extLst>
          </p:cNvPr>
          <p:cNvSpPr/>
          <p:nvPr/>
        </p:nvSpPr>
        <p:spPr>
          <a:xfrm rot="10800000">
            <a:off x="8099027" y="2690834"/>
            <a:ext cx="299129" cy="316507"/>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6" name="TextBox 15">
            <a:extLst>
              <a:ext uri="{FF2B5EF4-FFF2-40B4-BE49-F238E27FC236}">
                <a16:creationId xmlns:a16="http://schemas.microsoft.com/office/drawing/2014/main" id="{77A49600-65A0-4CDC-A560-456C5AEDD8ED}"/>
              </a:ext>
            </a:extLst>
          </p:cNvPr>
          <p:cNvSpPr txBox="1"/>
          <p:nvPr/>
        </p:nvSpPr>
        <p:spPr>
          <a:xfrm>
            <a:off x="9761633" y="4650246"/>
            <a:ext cx="1613053" cy="969496"/>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n-US" sz="1900" b="1" dirty="0">
                <a:solidFill>
                  <a:srgbClr val="8654C8"/>
                </a:solidFill>
              </a:rPr>
              <a:t>Launch Web Application</a:t>
            </a:r>
          </a:p>
        </p:txBody>
      </p:sp>
      <p:sp>
        <p:nvSpPr>
          <p:cNvPr id="20" name="Arrow: Chevron 19">
            <a:extLst>
              <a:ext uri="{FF2B5EF4-FFF2-40B4-BE49-F238E27FC236}">
                <a16:creationId xmlns:a16="http://schemas.microsoft.com/office/drawing/2014/main" id="{68B94A58-2FF9-4AB4-9A8E-76EBC24BD5D9}"/>
              </a:ext>
            </a:extLst>
          </p:cNvPr>
          <p:cNvSpPr/>
          <p:nvPr/>
        </p:nvSpPr>
        <p:spPr>
          <a:xfrm>
            <a:off x="9470457" y="1525231"/>
            <a:ext cx="1993740" cy="919643"/>
          </a:xfrm>
          <a:prstGeom prst="chevron">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solidFill>
                  <a:schemeClr val="tx1"/>
                </a:solidFill>
              </a:rPr>
              <a:t>Q5</a:t>
            </a:r>
          </a:p>
        </p:txBody>
      </p:sp>
      <p:grpSp>
        <p:nvGrpSpPr>
          <p:cNvPr id="24" name="Group 23">
            <a:extLst>
              <a:ext uri="{FF2B5EF4-FFF2-40B4-BE49-F238E27FC236}">
                <a16:creationId xmlns:a16="http://schemas.microsoft.com/office/drawing/2014/main" id="{808D410A-B4EB-4B3A-B4C5-1EBB3A539F8B}"/>
              </a:ext>
            </a:extLst>
          </p:cNvPr>
          <p:cNvGrpSpPr/>
          <p:nvPr/>
        </p:nvGrpSpPr>
        <p:grpSpPr>
          <a:xfrm>
            <a:off x="9966056" y="3492671"/>
            <a:ext cx="1002539" cy="1002539"/>
            <a:chOff x="10068938" y="504531"/>
            <a:chExt cx="789565" cy="789565"/>
          </a:xfrm>
          <a:effectLst>
            <a:outerShdw blurRad="50800" dist="38100" algn="l" rotWithShape="0">
              <a:prstClr val="black">
                <a:alpha val="40000"/>
              </a:prstClr>
            </a:outerShdw>
          </a:effectLst>
        </p:grpSpPr>
        <p:sp>
          <p:nvSpPr>
            <p:cNvPr id="51" name="Oval 50">
              <a:extLst>
                <a:ext uri="{FF2B5EF4-FFF2-40B4-BE49-F238E27FC236}">
                  <a16:creationId xmlns:a16="http://schemas.microsoft.com/office/drawing/2014/main" id="{AB960525-62BE-4B80-9624-4C127AE2AA8A}"/>
                </a:ext>
              </a:extLst>
            </p:cNvPr>
            <p:cNvSpPr/>
            <p:nvPr/>
          </p:nvSpPr>
          <p:spPr>
            <a:xfrm>
              <a:off x="10068938" y="504531"/>
              <a:ext cx="789565" cy="789565"/>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grpSp>
          <p:nvGrpSpPr>
            <p:cNvPr id="52" name="Group 51">
              <a:extLst>
                <a:ext uri="{FF2B5EF4-FFF2-40B4-BE49-F238E27FC236}">
                  <a16:creationId xmlns:a16="http://schemas.microsoft.com/office/drawing/2014/main" id="{BC8BDED1-800A-445E-8D77-159C726E4C2B}"/>
                </a:ext>
              </a:extLst>
            </p:cNvPr>
            <p:cNvGrpSpPr/>
            <p:nvPr/>
          </p:nvGrpSpPr>
          <p:grpSpPr>
            <a:xfrm>
              <a:off x="10126291" y="561884"/>
              <a:ext cx="674858" cy="674858"/>
              <a:chOff x="10126291" y="561884"/>
              <a:chExt cx="674858" cy="674858"/>
            </a:xfrm>
          </p:grpSpPr>
          <p:sp>
            <p:nvSpPr>
              <p:cNvPr id="53" name="Oval 52">
                <a:extLst>
                  <a:ext uri="{FF2B5EF4-FFF2-40B4-BE49-F238E27FC236}">
                    <a16:creationId xmlns:a16="http://schemas.microsoft.com/office/drawing/2014/main" id="{C474C916-50F7-4C56-B89B-7C1376D8AADD}"/>
                  </a:ext>
                </a:extLst>
              </p:cNvPr>
              <p:cNvSpPr/>
              <p:nvPr/>
            </p:nvSpPr>
            <p:spPr>
              <a:xfrm>
                <a:off x="10126291" y="561884"/>
                <a:ext cx="674858" cy="674858"/>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pic>
            <p:nvPicPr>
              <p:cNvPr id="54" name="Graphic 53" descr="Computer with solid fill">
                <a:extLst>
                  <a:ext uri="{FF2B5EF4-FFF2-40B4-BE49-F238E27FC236}">
                    <a16:creationId xmlns:a16="http://schemas.microsoft.com/office/drawing/2014/main" id="{66867C9F-6918-478E-A7F2-FF70B98EF81E}"/>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p:blipFill>
            <p:spPr>
              <a:xfrm>
                <a:off x="10182861" y="618454"/>
                <a:ext cx="561717" cy="561717"/>
              </a:xfrm>
              <a:prstGeom prst="rect">
                <a:avLst/>
              </a:prstGeom>
            </p:spPr>
          </p:pic>
        </p:grpSp>
      </p:grpSp>
      <p:cxnSp>
        <p:nvCxnSpPr>
          <p:cNvPr id="38" name="Straight Connector 37">
            <a:extLst>
              <a:ext uri="{FF2B5EF4-FFF2-40B4-BE49-F238E27FC236}">
                <a16:creationId xmlns:a16="http://schemas.microsoft.com/office/drawing/2014/main" id="{96F7A25B-6208-4AD2-A135-40B1966674FA}"/>
              </a:ext>
            </a:extLst>
          </p:cNvPr>
          <p:cNvCxnSpPr>
            <a:cxnSpLocks/>
            <a:stCxn id="51" idx="0"/>
          </p:cNvCxnSpPr>
          <p:nvPr/>
        </p:nvCxnSpPr>
        <p:spPr>
          <a:xfrm flipH="1" flipV="1">
            <a:off x="10467325" y="3018159"/>
            <a:ext cx="1" cy="474512"/>
          </a:xfrm>
          <a:prstGeom prst="line">
            <a:avLst/>
          </a:prstGeom>
          <a:ln/>
        </p:spPr>
        <p:style>
          <a:lnRef idx="1">
            <a:schemeClr val="accent2"/>
          </a:lnRef>
          <a:fillRef idx="0">
            <a:schemeClr val="accent2"/>
          </a:fillRef>
          <a:effectRef idx="0">
            <a:schemeClr val="accent2"/>
          </a:effectRef>
          <a:fontRef idx="minor">
            <a:schemeClr val="tx1"/>
          </a:fontRef>
        </p:style>
      </p:cxnSp>
      <p:sp>
        <p:nvSpPr>
          <p:cNvPr id="39" name="Oval 38">
            <a:extLst>
              <a:ext uri="{FF2B5EF4-FFF2-40B4-BE49-F238E27FC236}">
                <a16:creationId xmlns:a16="http://schemas.microsoft.com/office/drawing/2014/main" id="{92FE015D-8C93-4751-B04B-0E4D07464AB2}"/>
              </a:ext>
            </a:extLst>
          </p:cNvPr>
          <p:cNvSpPr/>
          <p:nvPr/>
        </p:nvSpPr>
        <p:spPr>
          <a:xfrm rot="10800000">
            <a:off x="10317763" y="2690834"/>
            <a:ext cx="299129" cy="316507"/>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5" name="TextBox 14">
            <a:extLst>
              <a:ext uri="{FF2B5EF4-FFF2-40B4-BE49-F238E27FC236}">
                <a16:creationId xmlns:a16="http://schemas.microsoft.com/office/drawing/2014/main" id="{B66D47B4-97C4-4E91-9902-C965302A3809}"/>
              </a:ext>
            </a:extLst>
          </p:cNvPr>
          <p:cNvSpPr txBox="1"/>
          <p:nvPr/>
        </p:nvSpPr>
        <p:spPr>
          <a:xfrm>
            <a:off x="5094460" y="4641572"/>
            <a:ext cx="1935169" cy="677108"/>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n-US" sz="1900" b="1" dirty="0">
                <a:solidFill>
                  <a:srgbClr val="6B38AE"/>
                </a:solidFill>
              </a:rPr>
              <a:t>Expand customer base</a:t>
            </a:r>
          </a:p>
        </p:txBody>
      </p:sp>
      <p:sp>
        <p:nvSpPr>
          <p:cNvPr id="18" name="Arrow: Chevron 17">
            <a:extLst>
              <a:ext uri="{FF2B5EF4-FFF2-40B4-BE49-F238E27FC236}">
                <a16:creationId xmlns:a16="http://schemas.microsoft.com/office/drawing/2014/main" id="{A644112E-8402-47AA-8FFE-913CD287065D}"/>
              </a:ext>
            </a:extLst>
          </p:cNvPr>
          <p:cNvSpPr/>
          <p:nvPr/>
        </p:nvSpPr>
        <p:spPr>
          <a:xfrm>
            <a:off x="5065175" y="1516557"/>
            <a:ext cx="1993741" cy="931809"/>
          </a:xfrm>
          <a:prstGeom prst="chevron">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solidFill>
                  <a:schemeClr val="tx1"/>
                </a:solidFill>
              </a:rPr>
              <a:t>Q2</a:t>
            </a:r>
          </a:p>
        </p:txBody>
      </p:sp>
      <p:grpSp>
        <p:nvGrpSpPr>
          <p:cNvPr id="22" name="Group 21">
            <a:extLst>
              <a:ext uri="{FF2B5EF4-FFF2-40B4-BE49-F238E27FC236}">
                <a16:creationId xmlns:a16="http://schemas.microsoft.com/office/drawing/2014/main" id="{6666D257-BF8E-4490-842E-A6DC1F9EFD75}"/>
              </a:ext>
            </a:extLst>
          </p:cNvPr>
          <p:cNvGrpSpPr/>
          <p:nvPr/>
        </p:nvGrpSpPr>
        <p:grpSpPr>
          <a:xfrm>
            <a:off x="5559949" y="3492671"/>
            <a:ext cx="1002539" cy="1002539"/>
            <a:chOff x="5306435" y="504531"/>
            <a:chExt cx="789565" cy="789565"/>
          </a:xfrm>
          <a:effectLst>
            <a:outerShdw blurRad="50800" dist="38100" algn="l" rotWithShape="0">
              <a:prstClr val="black">
                <a:alpha val="40000"/>
              </a:prstClr>
            </a:outerShdw>
          </a:effectLst>
        </p:grpSpPr>
        <p:sp>
          <p:nvSpPr>
            <p:cNvPr id="59" name="Oval 58">
              <a:extLst>
                <a:ext uri="{FF2B5EF4-FFF2-40B4-BE49-F238E27FC236}">
                  <a16:creationId xmlns:a16="http://schemas.microsoft.com/office/drawing/2014/main" id="{71204549-86C2-493E-8CE5-1ABD0AA14E58}"/>
                </a:ext>
              </a:extLst>
            </p:cNvPr>
            <p:cNvSpPr/>
            <p:nvPr/>
          </p:nvSpPr>
          <p:spPr>
            <a:xfrm>
              <a:off x="5306435" y="504531"/>
              <a:ext cx="789565" cy="789565"/>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60" name="Oval 59">
              <a:extLst>
                <a:ext uri="{FF2B5EF4-FFF2-40B4-BE49-F238E27FC236}">
                  <a16:creationId xmlns:a16="http://schemas.microsoft.com/office/drawing/2014/main" id="{67556B13-D47A-463C-9BFC-595E4DCECCD6}"/>
                </a:ext>
              </a:extLst>
            </p:cNvPr>
            <p:cNvSpPr/>
            <p:nvPr/>
          </p:nvSpPr>
          <p:spPr>
            <a:xfrm>
              <a:off x="5363788" y="561884"/>
              <a:ext cx="674858" cy="674858"/>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pic>
          <p:nvPicPr>
            <p:cNvPr id="61" name="Graphic 60" descr="Man with solid fill">
              <a:extLst>
                <a:ext uri="{FF2B5EF4-FFF2-40B4-BE49-F238E27FC236}">
                  <a16:creationId xmlns:a16="http://schemas.microsoft.com/office/drawing/2014/main" id="{159C1E35-591E-40C7-BF4B-ABE8DDCD6A7D}"/>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5418516" y="616612"/>
              <a:ext cx="565401" cy="565401"/>
            </a:xfrm>
            <a:prstGeom prst="rect">
              <a:avLst/>
            </a:prstGeom>
          </p:spPr>
        </p:pic>
      </p:grpSp>
      <p:cxnSp>
        <p:nvCxnSpPr>
          <p:cNvPr id="42" name="Straight Connector 41">
            <a:extLst>
              <a:ext uri="{FF2B5EF4-FFF2-40B4-BE49-F238E27FC236}">
                <a16:creationId xmlns:a16="http://schemas.microsoft.com/office/drawing/2014/main" id="{6D008D71-71A8-4BE5-B032-698440004064}"/>
              </a:ext>
            </a:extLst>
          </p:cNvPr>
          <p:cNvCxnSpPr>
            <a:cxnSpLocks/>
            <a:stCxn id="59" idx="0"/>
          </p:cNvCxnSpPr>
          <p:nvPr/>
        </p:nvCxnSpPr>
        <p:spPr>
          <a:xfrm flipV="1">
            <a:off x="6061219" y="2987673"/>
            <a:ext cx="0" cy="504998"/>
          </a:xfrm>
          <a:prstGeom prst="line">
            <a:avLst/>
          </a:prstGeom>
          <a:ln/>
        </p:spPr>
        <p:style>
          <a:lnRef idx="1">
            <a:schemeClr val="accent2"/>
          </a:lnRef>
          <a:fillRef idx="0">
            <a:schemeClr val="accent2"/>
          </a:fillRef>
          <a:effectRef idx="0">
            <a:schemeClr val="accent2"/>
          </a:effectRef>
          <a:fontRef idx="minor">
            <a:schemeClr val="tx1"/>
          </a:fontRef>
        </p:style>
      </p:cxnSp>
      <p:sp>
        <p:nvSpPr>
          <p:cNvPr id="43" name="Oval 42">
            <a:extLst>
              <a:ext uri="{FF2B5EF4-FFF2-40B4-BE49-F238E27FC236}">
                <a16:creationId xmlns:a16="http://schemas.microsoft.com/office/drawing/2014/main" id="{07FD3EB2-9D67-4935-8F0F-339991F956E6}"/>
              </a:ext>
            </a:extLst>
          </p:cNvPr>
          <p:cNvSpPr/>
          <p:nvPr/>
        </p:nvSpPr>
        <p:spPr>
          <a:xfrm rot="10800000">
            <a:off x="5912481" y="2651674"/>
            <a:ext cx="299129" cy="316507"/>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cxnSp>
        <p:nvCxnSpPr>
          <p:cNvPr id="76" name="Straight Connector 75">
            <a:extLst>
              <a:ext uri="{FF2B5EF4-FFF2-40B4-BE49-F238E27FC236}">
                <a16:creationId xmlns:a16="http://schemas.microsoft.com/office/drawing/2014/main" id="{CCC3AA94-3876-4395-A3BA-8D5F190408FC}"/>
              </a:ext>
            </a:extLst>
          </p:cNvPr>
          <p:cNvCxnSpPr>
            <a:cxnSpLocks/>
          </p:cNvCxnSpPr>
          <p:nvPr/>
        </p:nvCxnSpPr>
        <p:spPr>
          <a:xfrm>
            <a:off x="5312804" y="5403039"/>
            <a:ext cx="1498481" cy="0"/>
          </a:xfrm>
          <a:prstGeom prst="line">
            <a:avLst/>
          </a:prstGeom>
          <a:ln/>
        </p:spPr>
        <p:style>
          <a:lnRef idx="1">
            <a:schemeClr val="accent2"/>
          </a:lnRef>
          <a:fillRef idx="0">
            <a:schemeClr val="accent2"/>
          </a:fillRef>
          <a:effectRef idx="0">
            <a:schemeClr val="accent2"/>
          </a:effectRef>
          <a:fontRef idx="minor">
            <a:schemeClr val="tx1"/>
          </a:fontRef>
        </p:style>
      </p:cxnSp>
      <p:sp>
        <p:nvSpPr>
          <p:cNvPr id="29" name="Arrow: Chevron 28">
            <a:extLst>
              <a:ext uri="{FF2B5EF4-FFF2-40B4-BE49-F238E27FC236}">
                <a16:creationId xmlns:a16="http://schemas.microsoft.com/office/drawing/2014/main" id="{6B711221-CC02-466D-9F55-A667B4B47C71}"/>
              </a:ext>
            </a:extLst>
          </p:cNvPr>
          <p:cNvSpPr/>
          <p:nvPr/>
        </p:nvSpPr>
        <p:spPr>
          <a:xfrm>
            <a:off x="727804" y="1521543"/>
            <a:ext cx="1987113" cy="923331"/>
          </a:xfrm>
          <a:prstGeom prst="chevron">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solidFill>
                  <a:schemeClr val="tx1"/>
                </a:solidFill>
              </a:rPr>
              <a:t>Present</a:t>
            </a:r>
          </a:p>
        </p:txBody>
      </p:sp>
      <p:grpSp>
        <p:nvGrpSpPr>
          <p:cNvPr id="30" name="Group 29">
            <a:extLst>
              <a:ext uri="{FF2B5EF4-FFF2-40B4-BE49-F238E27FC236}">
                <a16:creationId xmlns:a16="http://schemas.microsoft.com/office/drawing/2014/main" id="{DD5253E3-03D5-4691-AD29-FD5E940BE102}"/>
              </a:ext>
            </a:extLst>
          </p:cNvPr>
          <p:cNvGrpSpPr/>
          <p:nvPr/>
        </p:nvGrpSpPr>
        <p:grpSpPr>
          <a:xfrm>
            <a:off x="1220091" y="3492673"/>
            <a:ext cx="1002539" cy="1002539"/>
            <a:chOff x="2925185" y="504531"/>
            <a:chExt cx="789565" cy="789565"/>
          </a:xfrm>
          <a:effectLst>
            <a:outerShdw blurRad="50800" dist="38100" algn="l" rotWithShape="0">
              <a:prstClr val="black">
                <a:alpha val="40000"/>
              </a:prstClr>
            </a:outerShdw>
          </a:effectLst>
        </p:grpSpPr>
        <p:sp>
          <p:nvSpPr>
            <p:cNvPr id="48" name="Oval 47">
              <a:extLst>
                <a:ext uri="{FF2B5EF4-FFF2-40B4-BE49-F238E27FC236}">
                  <a16:creationId xmlns:a16="http://schemas.microsoft.com/office/drawing/2014/main" id="{680BEFBE-22E5-4415-BA8D-0B710898D90D}"/>
                </a:ext>
              </a:extLst>
            </p:cNvPr>
            <p:cNvSpPr/>
            <p:nvPr/>
          </p:nvSpPr>
          <p:spPr>
            <a:xfrm>
              <a:off x="2925185" y="504531"/>
              <a:ext cx="789565" cy="789565"/>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49" name="Oval 48">
              <a:extLst>
                <a:ext uri="{FF2B5EF4-FFF2-40B4-BE49-F238E27FC236}">
                  <a16:creationId xmlns:a16="http://schemas.microsoft.com/office/drawing/2014/main" id="{07E8FE55-760A-4BA8-BEFE-63D3F765AEF6}"/>
                </a:ext>
              </a:extLst>
            </p:cNvPr>
            <p:cNvSpPr/>
            <p:nvPr/>
          </p:nvSpPr>
          <p:spPr>
            <a:xfrm>
              <a:off x="2982538" y="561884"/>
              <a:ext cx="674858" cy="674858"/>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50" name="Graphic 49" descr="Marker with solid fill">
              <a:extLst>
                <a:ext uri="{FF2B5EF4-FFF2-40B4-BE49-F238E27FC236}">
                  <a16:creationId xmlns:a16="http://schemas.microsoft.com/office/drawing/2014/main" id="{E8A1CFC7-7FE2-4E16-AB22-357A74CBE2A3}"/>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p:blipFill>
          <p:spPr>
            <a:xfrm>
              <a:off x="3067914" y="647260"/>
              <a:ext cx="504105" cy="504105"/>
            </a:xfrm>
            <a:prstGeom prst="rect">
              <a:avLst/>
            </a:prstGeom>
          </p:spPr>
        </p:pic>
      </p:grpSp>
      <p:cxnSp>
        <p:nvCxnSpPr>
          <p:cNvPr id="46" name="Straight Connector 45">
            <a:extLst>
              <a:ext uri="{FF2B5EF4-FFF2-40B4-BE49-F238E27FC236}">
                <a16:creationId xmlns:a16="http://schemas.microsoft.com/office/drawing/2014/main" id="{308ED89E-D43A-410E-A52C-4D8603CB30C8}"/>
              </a:ext>
            </a:extLst>
          </p:cNvPr>
          <p:cNvCxnSpPr>
            <a:cxnSpLocks/>
            <a:stCxn id="48" idx="0"/>
          </p:cNvCxnSpPr>
          <p:nvPr/>
        </p:nvCxnSpPr>
        <p:spPr>
          <a:xfrm flipH="1" flipV="1">
            <a:off x="1721360" y="3018161"/>
            <a:ext cx="1" cy="474512"/>
          </a:xfrm>
          <a:prstGeom prst="line">
            <a:avLst/>
          </a:prstGeom>
          <a:ln/>
        </p:spPr>
        <p:style>
          <a:lnRef idx="1">
            <a:schemeClr val="accent2"/>
          </a:lnRef>
          <a:fillRef idx="0">
            <a:schemeClr val="accent2"/>
          </a:fillRef>
          <a:effectRef idx="0">
            <a:schemeClr val="accent2"/>
          </a:effectRef>
          <a:fontRef idx="minor">
            <a:schemeClr val="tx1"/>
          </a:fontRef>
        </p:style>
      </p:cxnSp>
      <p:sp>
        <p:nvSpPr>
          <p:cNvPr id="47" name="Oval 46">
            <a:extLst>
              <a:ext uri="{FF2B5EF4-FFF2-40B4-BE49-F238E27FC236}">
                <a16:creationId xmlns:a16="http://schemas.microsoft.com/office/drawing/2014/main" id="{E6114988-D827-4289-A8A4-EAB9E23A8214}"/>
              </a:ext>
            </a:extLst>
          </p:cNvPr>
          <p:cNvSpPr/>
          <p:nvPr/>
        </p:nvSpPr>
        <p:spPr>
          <a:xfrm rot="10800000">
            <a:off x="1571795" y="2687146"/>
            <a:ext cx="299129" cy="316507"/>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77" name="TextBox 76">
            <a:extLst>
              <a:ext uri="{FF2B5EF4-FFF2-40B4-BE49-F238E27FC236}">
                <a16:creationId xmlns:a16="http://schemas.microsoft.com/office/drawing/2014/main" id="{7B4570F2-BA86-497B-AADF-E013C859CC65}"/>
              </a:ext>
            </a:extLst>
          </p:cNvPr>
          <p:cNvSpPr txBox="1"/>
          <p:nvPr/>
        </p:nvSpPr>
        <p:spPr>
          <a:xfrm>
            <a:off x="817314" y="4646558"/>
            <a:ext cx="1808090" cy="969496"/>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n-US" sz="1900" b="1" dirty="0">
                <a:solidFill>
                  <a:srgbClr val="492678"/>
                </a:solidFill>
              </a:rPr>
              <a:t>Current </a:t>
            </a:r>
          </a:p>
          <a:p>
            <a:pPr algn="ctr"/>
            <a:r>
              <a:rPr lang="en-US" sz="1900" b="1" dirty="0">
                <a:solidFill>
                  <a:srgbClr val="492678"/>
                </a:solidFill>
              </a:rPr>
              <a:t>Release</a:t>
            </a:r>
          </a:p>
          <a:p>
            <a:pPr algn="ctr"/>
            <a:endParaRPr lang="en-US" sz="1900" b="1" dirty="0">
              <a:solidFill>
                <a:srgbClr val="492678"/>
              </a:solidFill>
            </a:endParaRPr>
          </a:p>
        </p:txBody>
      </p:sp>
    </p:spTree>
    <p:extLst>
      <p:ext uri="{BB962C8B-B14F-4D97-AF65-F5344CB8AC3E}">
        <p14:creationId xmlns:p14="http://schemas.microsoft.com/office/powerpoint/2010/main" val="2919600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 name="Rectangle 52">
            <a:extLst>
              <a:ext uri="{FF2B5EF4-FFF2-40B4-BE49-F238E27FC236}">
                <a16:creationId xmlns:a16="http://schemas.microsoft.com/office/drawing/2014/main" id="{38ABDB68-E3D5-448E-97D3-06FFEF6801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55" name="Freeform 5">
            <a:extLst>
              <a:ext uri="{FF2B5EF4-FFF2-40B4-BE49-F238E27FC236}">
                <a16:creationId xmlns:a16="http://schemas.microsoft.com/office/drawing/2014/main" id="{B8DD7FEB-D9F3-4F5B-982C-36B0664D0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537676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57" name="Freeform 5">
            <a:extLst>
              <a:ext uri="{FF2B5EF4-FFF2-40B4-BE49-F238E27FC236}">
                <a16:creationId xmlns:a16="http://schemas.microsoft.com/office/drawing/2014/main" id="{96BA11E4-0636-4FA9-A836-2A4FB17644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D5863EC0-F3D9-D566-2F7A-3599523C426F}"/>
              </a:ext>
            </a:extLst>
          </p:cNvPr>
          <p:cNvSpPr>
            <a:spLocks noGrp="1"/>
          </p:cNvSpPr>
          <p:nvPr>
            <p:ph type="title"/>
          </p:nvPr>
        </p:nvSpPr>
        <p:spPr>
          <a:xfrm>
            <a:off x="639097" y="1098274"/>
            <a:ext cx="6072776" cy="1622322"/>
          </a:xfrm>
        </p:spPr>
        <p:txBody>
          <a:bodyPr vert="horz" lIns="91440" tIns="45720" rIns="91440" bIns="45720" rtlCol="0" anchor="ctr">
            <a:normAutofit/>
          </a:bodyPr>
          <a:lstStyle/>
          <a:p>
            <a:pPr>
              <a:lnSpc>
                <a:spcPct val="90000"/>
              </a:lnSpc>
            </a:pPr>
            <a:r>
              <a:rPr lang="en-US" sz="2500" b="0" i="0" kern="1200" dirty="0">
                <a:solidFill>
                  <a:srgbClr val="EBEBEB"/>
                </a:solidFill>
                <a:effectLst/>
                <a:latin typeface="+mj-lt"/>
                <a:ea typeface="+mj-ea"/>
                <a:cs typeface="+mj-cs"/>
              </a:rPr>
              <a:t>An AI Voice Assistant With Special Payment</a:t>
            </a:r>
            <a:r>
              <a:rPr lang="en-US" sz="2500" b="0" i="0" kern="1200" spc="5" dirty="0">
                <a:solidFill>
                  <a:srgbClr val="EBEBEB"/>
                </a:solidFill>
                <a:effectLst/>
                <a:latin typeface="+mj-lt"/>
                <a:ea typeface="+mj-ea"/>
                <a:cs typeface="+mj-cs"/>
              </a:rPr>
              <a:t> </a:t>
            </a:r>
            <a:r>
              <a:rPr lang="en-US" sz="2500" b="0" i="0" kern="1200" dirty="0">
                <a:solidFill>
                  <a:srgbClr val="EBEBEB"/>
                </a:solidFill>
                <a:effectLst/>
                <a:latin typeface="+mj-lt"/>
                <a:ea typeface="+mj-ea"/>
                <a:cs typeface="+mj-cs"/>
              </a:rPr>
              <a:t>Method</a:t>
            </a:r>
            <a:r>
              <a:rPr lang="en-US" sz="2500" b="0" i="0" kern="1200" spc="-15" dirty="0">
                <a:solidFill>
                  <a:srgbClr val="EBEBEB"/>
                </a:solidFill>
                <a:effectLst/>
                <a:latin typeface="+mj-lt"/>
                <a:ea typeface="+mj-ea"/>
                <a:cs typeface="+mj-cs"/>
              </a:rPr>
              <a:t> </a:t>
            </a:r>
            <a:r>
              <a:rPr lang="en-US" sz="2500" b="0" i="0" kern="1200" dirty="0">
                <a:solidFill>
                  <a:srgbClr val="EBEBEB"/>
                </a:solidFill>
                <a:effectLst/>
                <a:latin typeface="+mj-lt"/>
                <a:ea typeface="+mj-ea"/>
                <a:cs typeface="+mj-cs"/>
              </a:rPr>
              <a:t>Invocation</a:t>
            </a:r>
            <a:r>
              <a:rPr lang="en-US" sz="2500" b="0" i="0" kern="1200" spc="-30" dirty="0">
                <a:solidFill>
                  <a:srgbClr val="EBEBEB"/>
                </a:solidFill>
                <a:effectLst/>
                <a:latin typeface="+mj-lt"/>
                <a:ea typeface="+mj-ea"/>
                <a:cs typeface="+mj-cs"/>
              </a:rPr>
              <a:t> </a:t>
            </a:r>
            <a:r>
              <a:rPr lang="en-US" sz="2500" b="0" i="0" kern="1200" dirty="0">
                <a:solidFill>
                  <a:srgbClr val="EBEBEB"/>
                </a:solidFill>
                <a:effectLst/>
                <a:latin typeface="+mj-lt"/>
                <a:ea typeface="+mj-ea"/>
                <a:cs typeface="+mj-cs"/>
              </a:rPr>
              <a:t>For Differently</a:t>
            </a:r>
            <a:r>
              <a:rPr lang="en-US" sz="2500" b="0" i="0" kern="1200" spc="25" dirty="0">
                <a:solidFill>
                  <a:srgbClr val="EBEBEB"/>
                </a:solidFill>
                <a:effectLst/>
                <a:latin typeface="+mj-lt"/>
                <a:ea typeface="+mj-ea"/>
                <a:cs typeface="+mj-cs"/>
              </a:rPr>
              <a:t> </a:t>
            </a:r>
            <a:r>
              <a:rPr lang="en-US" sz="2500" b="0" i="0" kern="1200" dirty="0">
                <a:solidFill>
                  <a:srgbClr val="EBEBEB"/>
                </a:solidFill>
                <a:effectLst/>
                <a:latin typeface="+mj-lt"/>
                <a:ea typeface="+mj-ea"/>
                <a:cs typeface="+mj-cs"/>
              </a:rPr>
              <a:t>Abled</a:t>
            </a:r>
            <a:r>
              <a:rPr lang="en-US" sz="2500" b="0" i="0" kern="1200" spc="55" dirty="0">
                <a:solidFill>
                  <a:srgbClr val="EBEBEB"/>
                </a:solidFill>
                <a:effectLst/>
                <a:latin typeface="+mj-lt"/>
                <a:ea typeface="+mj-ea"/>
                <a:cs typeface="+mj-cs"/>
              </a:rPr>
              <a:t> </a:t>
            </a:r>
            <a:br>
              <a:rPr lang="en-US" sz="2500" b="0" i="0" kern="1200" dirty="0">
                <a:solidFill>
                  <a:srgbClr val="EBEBEB"/>
                </a:solidFill>
                <a:latin typeface="+mj-lt"/>
                <a:ea typeface="+mj-ea"/>
                <a:cs typeface="+mj-cs"/>
              </a:rPr>
            </a:br>
            <a:endParaRPr lang="en-US" sz="2500" b="0" i="0" kern="1200" dirty="0">
              <a:solidFill>
                <a:srgbClr val="EBEBEB"/>
              </a:solidFill>
              <a:latin typeface="+mj-lt"/>
              <a:ea typeface="+mj-ea"/>
              <a:cs typeface="+mj-cs"/>
            </a:endParaRPr>
          </a:p>
        </p:txBody>
      </p:sp>
      <p:sp>
        <p:nvSpPr>
          <p:cNvPr id="59" name="Freeform: Shape 58">
            <a:extLst>
              <a:ext uri="{FF2B5EF4-FFF2-40B4-BE49-F238E27FC236}">
                <a16:creationId xmlns:a16="http://schemas.microsoft.com/office/drawing/2014/main" id="{5681882E-BDD0-4311-AF62-E801962852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6290102" y="977273"/>
            <a:ext cx="6053670" cy="4903455"/>
          </a:xfrm>
          <a:custGeom>
            <a:avLst/>
            <a:gdLst>
              <a:gd name="connsiteX0" fmla="*/ 6053670 w 6053670"/>
              <a:gd name="connsiteY0" fmla="*/ 1098 h 4903455"/>
              <a:gd name="connsiteX1" fmla="*/ 6053670 w 6053670"/>
              <a:gd name="connsiteY1" fmla="*/ 424590 h 4903455"/>
              <a:gd name="connsiteX2" fmla="*/ 6053670 w 6053670"/>
              <a:gd name="connsiteY2" fmla="*/ 1254558 h 4903455"/>
              <a:gd name="connsiteX3" fmla="*/ 6053670 w 6053670"/>
              <a:gd name="connsiteY3" fmla="*/ 4903455 h 4903455"/>
              <a:gd name="connsiteX4" fmla="*/ 0 w 6053670"/>
              <a:gd name="connsiteY4" fmla="*/ 4903455 h 4903455"/>
              <a:gd name="connsiteX5" fmla="*/ 0 w 6053670"/>
              <a:gd name="connsiteY5" fmla="*/ 1249853 h 4903455"/>
              <a:gd name="connsiteX6" fmla="*/ 0 w 6053670"/>
              <a:gd name="connsiteY6" fmla="*/ 424590 h 4903455"/>
              <a:gd name="connsiteX7" fmla="*/ 0 w 6053670"/>
              <a:gd name="connsiteY7" fmla="*/ 0 h 4903455"/>
              <a:gd name="connsiteX8" fmla="*/ 35717 w 6053670"/>
              <a:gd name="connsiteY8" fmla="*/ 5488 h 4903455"/>
              <a:gd name="connsiteX9" fmla="*/ 140445 w 6053670"/>
              <a:gd name="connsiteY9" fmla="*/ 21641 h 4903455"/>
              <a:gd name="connsiteX10" fmla="*/ 216722 w 6053670"/>
              <a:gd name="connsiteY10" fmla="*/ 32932 h 4903455"/>
              <a:gd name="connsiteX11" fmla="*/ 307527 w 6053670"/>
              <a:gd name="connsiteY11" fmla="*/ 44850 h 4903455"/>
              <a:gd name="connsiteX12" fmla="*/ 415282 w 6053670"/>
              <a:gd name="connsiteY12" fmla="*/ 59121 h 4903455"/>
              <a:gd name="connsiteX13" fmla="*/ 534539 w 6053670"/>
              <a:gd name="connsiteY13" fmla="*/ 74175 h 4903455"/>
              <a:gd name="connsiteX14" fmla="*/ 668931 w 6053670"/>
              <a:gd name="connsiteY14" fmla="*/ 90014 h 4903455"/>
              <a:gd name="connsiteX15" fmla="*/ 815430 w 6053670"/>
              <a:gd name="connsiteY15" fmla="*/ 106794 h 4903455"/>
              <a:gd name="connsiteX16" fmla="*/ 974641 w 6053670"/>
              <a:gd name="connsiteY16" fmla="*/ 123574 h 4903455"/>
              <a:gd name="connsiteX17" fmla="*/ 1144144 w 6053670"/>
              <a:gd name="connsiteY17" fmla="*/ 140667 h 4903455"/>
              <a:gd name="connsiteX18" fmla="*/ 1326965 w 6053670"/>
              <a:gd name="connsiteY18" fmla="*/ 156506 h 4903455"/>
              <a:gd name="connsiteX19" fmla="*/ 1518261 w 6053670"/>
              <a:gd name="connsiteY19" fmla="*/ 171717 h 4903455"/>
              <a:gd name="connsiteX20" fmla="*/ 1720453 w 6053670"/>
              <a:gd name="connsiteY20" fmla="*/ 185518 h 4903455"/>
              <a:gd name="connsiteX21" fmla="*/ 1931121 w 6053670"/>
              <a:gd name="connsiteY21" fmla="*/ 198690 h 4903455"/>
              <a:gd name="connsiteX22" fmla="*/ 2150869 w 6053670"/>
              <a:gd name="connsiteY22" fmla="*/ 211079 h 4903455"/>
              <a:gd name="connsiteX23" fmla="*/ 2263467 w 6053670"/>
              <a:gd name="connsiteY23" fmla="*/ 215470 h 4903455"/>
              <a:gd name="connsiteX24" fmla="*/ 2378487 w 6053670"/>
              <a:gd name="connsiteY24" fmla="*/ 220332 h 4903455"/>
              <a:gd name="connsiteX25" fmla="*/ 2495323 w 6053670"/>
              <a:gd name="connsiteY25" fmla="*/ 224879 h 4903455"/>
              <a:gd name="connsiteX26" fmla="*/ 2612764 w 6053670"/>
              <a:gd name="connsiteY26" fmla="*/ 227859 h 4903455"/>
              <a:gd name="connsiteX27" fmla="*/ 2732627 w 6053670"/>
              <a:gd name="connsiteY27" fmla="*/ 230525 h 4903455"/>
              <a:gd name="connsiteX28" fmla="*/ 2853700 w 6053670"/>
              <a:gd name="connsiteY28" fmla="*/ 233348 h 4903455"/>
              <a:gd name="connsiteX29" fmla="*/ 2977195 w 6053670"/>
              <a:gd name="connsiteY29" fmla="*/ 235229 h 4903455"/>
              <a:gd name="connsiteX30" fmla="*/ 3101900 w 6053670"/>
              <a:gd name="connsiteY30" fmla="*/ 235229 h 4903455"/>
              <a:gd name="connsiteX31" fmla="*/ 3227817 w 6053670"/>
              <a:gd name="connsiteY31" fmla="*/ 236170 h 4903455"/>
              <a:gd name="connsiteX32" fmla="*/ 3354944 w 6053670"/>
              <a:gd name="connsiteY32" fmla="*/ 235229 h 4903455"/>
              <a:gd name="connsiteX33" fmla="*/ 3483887 w 6053670"/>
              <a:gd name="connsiteY33" fmla="*/ 233348 h 4903455"/>
              <a:gd name="connsiteX34" fmla="*/ 3612830 w 6053670"/>
              <a:gd name="connsiteY34" fmla="*/ 231623 h 4903455"/>
              <a:gd name="connsiteX35" fmla="*/ 3743589 w 6053670"/>
              <a:gd name="connsiteY35" fmla="*/ 227859 h 4903455"/>
              <a:gd name="connsiteX36" fmla="*/ 3875559 w 6053670"/>
              <a:gd name="connsiteY36" fmla="*/ 223938 h 4903455"/>
              <a:gd name="connsiteX37" fmla="*/ 4007529 w 6053670"/>
              <a:gd name="connsiteY37" fmla="*/ 219391 h 4903455"/>
              <a:gd name="connsiteX38" fmla="*/ 4140710 w 6053670"/>
              <a:gd name="connsiteY38" fmla="*/ 212961 h 4903455"/>
              <a:gd name="connsiteX39" fmla="*/ 4275102 w 6053670"/>
              <a:gd name="connsiteY39" fmla="*/ 205277 h 4903455"/>
              <a:gd name="connsiteX40" fmla="*/ 4410098 w 6053670"/>
              <a:gd name="connsiteY40" fmla="*/ 197907 h 4903455"/>
              <a:gd name="connsiteX41" fmla="*/ 4545096 w 6053670"/>
              <a:gd name="connsiteY41" fmla="*/ 188498 h 4903455"/>
              <a:gd name="connsiteX42" fmla="*/ 4681909 w 6053670"/>
              <a:gd name="connsiteY42" fmla="*/ 177207 h 4903455"/>
              <a:gd name="connsiteX43" fmla="*/ 4816905 w 6053670"/>
              <a:gd name="connsiteY43" fmla="*/ 165916 h 4903455"/>
              <a:gd name="connsiteX44" fmla="*/ 4954323 w 6053670"/>
              <a:gd name="connsiteY44" fmla="*/ 152899 h 4903455"/>
              <a:gd name="connsiteX45" fmla="*/ 5092347 w 6053670"/>
              <a:gd name="connsiteY45" fmla="*/ 138629 h 4903455"/>
              <a:gd name="connsiteX46" fmla="*/ 5228555 w 6053670"/>
              <a:gd name="connsiteY46" fmla="*/ 123574 h 4903455"/>
              <a:gd name="connsiteX47" fmla="*/ 5366578 w 6053670"/>
              <a:gd name="connsiteY47" fmla="*/ 106010 h 4903455"/>
              <a:gd name="connsiteX48" fmla="*/ 5503997 w 6053670"/>
              <a:gd name="connsiteY48" fmla="*/ 87192 h 4903455"/>
              <a:gd name="connsiteX49" fmla="*/ 5642020 w 6053670"/>
              <a:gd name="connsiteY49" fmla="*/ 68530 h 4903455"/>
              <a:gd name="connsiteX50" fmla="*/ 5779438 w 6053670"/>
              <a:gd name="connsiteY50" fmla="*/ 46733 h 4903455"/>
              <a:gd name="connsiteX51" fmla="*/ 5916251 w 6053670"/>
              <a:gd name="connsiteY51" fmla="*/ 24464 h 490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4903455">
                <a:moveTo>
                  <a:pt x="6053670" y="1098"/>
                </a:moveTo>
                <a:lnTo>
                  <a:pt x="6053670" y="424590"/>
                </a:lnTo>
                <a:lnTo>
                  <a:pt x="6053670" y="1254558"/>
                </a:lnTo>
                <a:lnTo>
                  <a:pt x="6053670" y="4903455"/>
                </a:lnTo>
                <a:lnTo>
                  <a:pt x="0" y="4903455"/>
                </a:lnTo>
                <a:lnTo>
                  <a:pt x="0" y="1249853"/>
                </a:lnTo>
                <a:lnTo>
                  <a:pt x="0" y="424590"/>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3" name="Picture 2" descr="A person with a beard wearing a blue shirt&#10;&#10;Description automatically generated with medium confidence">
            <a:extLst>
              <a:ext uri="{FF2B5EF4-FFF2-40B4-BE49-F238E27FC236}">
                <a16:creationId xmlns:a16="http://schemas.microsoft.com/office/drawing/2014/main" id="{312202A4-27CD-4ECC-5D0B-46DA5AB08922}"/>
              </a:ext>
            </a:extLst>
          </p:cNvPr>
          <p:cNvPicPr>
            <a:picLocks noChangeAspect="1"/>
          </p:cNvPicPr>
          <p:nvPr/>
        </p:nvPicPr>
        <p:blipFill>
          <a:blip r:embed="rId2"/>
          <a:stretch>
            <a:fillRect/>
          </a:stretch>
        </p:blipFill>
        <p:spPr>
          <a:xfrm>
            <a:off x="7418226" y="1390602"/>
            <a:ext cx="4125317" cy="4094377"/>
          </a:xfrm>
          <a:prstGeom prst="rect">
            <a:avLst/>
          </a:prstGeom>
        </p:spPr>
      </p:pic>
      <p:sp>
        <p:nvSpPr>
          <p:cNvPr id="61" name="Rectangle 60">
            <a:extLst>
              <a:ext uri="{FF2B5EF4-FFF2-40B4-BE49-F238E27FC236}">
                <a16:creationId xmlns:a16="http://schemas.microsoft.com/office/drawing/2014/main" id="{EADD3260-4BDA-459B-A162-5E1B897E38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63" name="Oval 62">
            <a:extLst>
              <a:ext uri="{FF2B5EF4-FFF2-40B4-BE49-F238E27FC236}">
                <a16:creationId xmlns:a16="http://schemas.microsoft.com/office/drawing/2014/main" id="{283DA7DD-CA37-4ED7-8710-48E56B063B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65" name="Oval 64">
            <a:extLst>
              <a:ext uri="{FF2B5EF4-FFF2-40B4-BE49-F238E27FC236}">
                <a16:creationId xmlns:a16="http://schemas.microsoft.com/office/drawing/2014/main" id="{B92F2E3C-66CD-4DEB-BA14-2A5912B65A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6" name="TextBox 5">
            <a:extLst>
              <a:ext uri="{FF2B5EF4-FFF2-40B4-BE49-F238E27FC236}">
                <a16:creationId xmlns:a16="http://schemas.microsoft.com/office/drawing/2014/main" id="{CCDF4F25-6621-4CD0-E8D2-3F8E962F1EC7}"/>
              </a:ext>
            </a:extLst>
          </p:cNvPr>
          <p:cNvSpPr txBox="1"/>
          <p:nvPr/>
        </p:nvSpPr>
        <p:spPr>
          <a:xfrm>
            <a:off x="1746842" y="4477172"/>
            <a:ext cx="3857287" cy="1580728"/>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ts val="1000"/>
              </a:spcBef>
              <a:spcAft>
                <a:spcPts val="0"/>
              </a:spcAft>
              <a:buClr>
                <a:srgbClr val="B31166"/>
              </a:buClr>
              <a:buSzPct val="80000"/>
              <a:buFontTx/>
              <a:buNone/>
              <a:tabLst/>
              <a:defRPr/>
            </a:pPr>
            <a:r>
              <a:rPr kumimoji="0" lang="en-US" sz="1800" b="0" i="0" u="none" strike="noStrike" kern="1200" cap="none" spc="0" normalizeH="0" baseline="0" noProof="0" dirty="0">
                <a:ln>
                  <a:noFill/>
                </a:ln>
                <a:solidFill>
                  <a:srgbClr val="FFFFFF"/>
                </a:solidFill>
                <a:effectLst/>
                <a:uLnTx/>
                <a:uFillTx/>
                <a:latin typeface="Century Gothic" panose="020B0502020202020204"/>
                <a:ea typeface="+mn-ea"/>
                <a:cs typeface="+mn-cs"/>
              </a:rPr>
              <a:t>ABINASH.J</a:t>
            </a:r>
            <a:br>
              <a:rPr kumimoji="0" lang="en-US" sz="1800" b="0" i="0" u="none" strike="noStrike" kern="1200" cap="none" spc="0" normalizeH="0" baseline="0" noProof="0" dirty="0">
                <a:ln>
                  <a:noFill/>
                </a:ln>
                <a:solidFill>
                  <a:srgbClr val="FFFFFF"/>
                </a:solidFill>
                <a:effectLst/>
                <a:uLnTx/>
                <a:uFillTx/>
                <a:latin typeface="Century Gothic" panose="020B0502020202020204"/>
                <a:ea typeface="+mn-ea"/>
                <a:cs typeface="+mn-cs"/>
              </a:rPr>
            </a:br>
            <a:r>
              <a:rPr kumimoji="0" lang="en-US" sz="1800" b="0" i="0" u="none" strike="noStrike" kern="1200" cap="none" spc="0" normalizeH="0" baseline="0" noProof="0" dirty="0">
                <a:ln>
                  <a:noFill/>
                </a:ln>
                <a:solidFill>
                  <a:srgbClr val="FFFFFF"/>
                </a:solidFill>
                <a:effectLst/>
                <a:uLnTx/>
                <a:uFillTx/>
                <a:latin typeface="Century Gothic" panose="020B0502020202020204"/>
                <a:ea typeface="+mn-ea"/>
                <a:cs typeface="+mn-cs"/>
              </a:rPr>
              <a:t>IT20227418 </a:t>
            </a:r>
            <a:br>
              <a:rPr kumimoji="0" lang="en-US" sz="1800" b="0" i="0" u="none" strike="noStrike" kern="1200" cap="none" spc="0" normalizeH="0" baseline="0" noProof="0" dirty="0">
                <a:ln>
                  <a:noFill/>
                </a:ln>
                <a:solidFill>
                  <a:srgbClr val="FFFFFF"/>
                </a:solidFill>
                <a:effectLst/>
                <a:uLnTx/>
                <a:uFillTx/>
                <a:latin typeface="Century Gothic" panose="020B0502020202020204"/>
                <a:ea typeface="+mn-ea"/>
                <a:cs typeface="+mn-cs"/>
              </a:rPr>
            </a:br>
            <a:r>
              <a:rPr kumimoji="0" lang="en-US" sz="1800" b="0" i="0" u="none" strike="noStrike" kern="1200" cap="none" spc="0" normalizeH="0" baseline="0" noProof="0" dirty="0">
                <a:ln>
                  <a:noFill/>
                </a:ln>
                <a:solidFill>
                  <a:srgbClr val="FFFFFF"/>
                </a:solidFill>
                <a:effectLst/>
                <a:uLnTx/>
                <a:uFillTx/>
                <a:latin typeface="Century Gothic" panose="020B0502020202020204"/>
                <a:ea typeface="+mn-ea"/>
                <a:cs typeface="+mn-cs"/>
              </a:rPr>
              <a:t>Specialization  :  Data Science</a:t>
            </a:r>
          </a:p>
        </p:txBody>
      </p:sp>
    </p:spTree>
    <p:extLst>
      <p:ext uri="{BB962C8B-B14F-4D97-AF65-F5344CB8AC3E}">
        <p14:creationId xmlns:p14="http://schemas.microsoft.com/office/powerpoint/2010/main" val="2378330692"/>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7" name="Group 11">
            <a:extLst>
              <a:ext uri="{FF2B5EF4-FFF2-40B4-BE49-F238E27FC236}">
                <a16:creationId xmlns:a16="http://schemas.microsoft.com/office/drawing/2014/main" id="{DDA34B8A-FA8D-4E16-AD72-7B60B1C258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3" name="Rectangle 12">
              <a:extLst>
                <a:ext uri="{FF2B5EF4-FFF2-40B4-BE49-F238E27FC236}">
                  <a16:creationId xmlns:a16="http://schemas.microsoft.com/office/drawing/2014/main" id="{6885D229-60DD-4D71-8181-10E781C149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4" name="Oval 13">
              <a:extLst>
                <a:ext uri="{FF2B5EF4-FFF2-40B4-BE49-F238E27FC236}">
                  <a16:creationId xmlns:a16="http://schemas.microsoft.com/office/drawing/2014/main" id="{0B0DAA45-BE66-4F0C-93A6-519D94107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5" name="Oval 14">
              <a:extLst>
                <a:ext uri="{FF2B5EF4-FFF2-40B4-BE49-F238E27FC236}">
                  <a16:creationId xmlns:a16="http://schemas.microsoft.com/office/drawing/2014/main" id="{EF449A3D-A43B-4688-BD89-35734D0072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6" name="Oval 15">
              <a:extLst>
                <a:ext uri="{FF2B5EF4-FFF2-40B4-BE49-F238E27FC236}">
                  <a16:creationId xmlns:a16="http://schemas.microsoft.com/office/drawing/2014/main" id="{74E9975C-AF3D-48EF-B3F0-112A01A382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7" name="Oval 16">
              <a:extLst>
                <a:ext uri="{FF2B5EF4-FFF2-40B4-BE49-F238E27FC236}">
                  <a16:creationId xmlns:a16="http://schemas.microsoft.com/office/drawing/2014/main" id="{CF00A076-2FEA-40D1-8F85-842481797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8" name="Oval 17">
              <a:extLst>
                <a:ext uri="{FF2B5EF4-FFF2-40B4-BE49-F238E27FC236}">
                  <a16:creationId xmlns:a16="http://schemas.microsoft.com/office/drawing/2014/main" id="{A2E68741-6133-4CAA-BF3C-F0E6CF40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9" name="Freeform 5">
              <a:extLst>
                <a:ext uri="{FF2B5EF4-FFF2-40B4-BE49-F238E27FC236}">
                  <a16:creationId xmlns:a16="http://schemas.microsoft.com/office/drawing/2014/main" id="{76C01C64-4A8B-42FC-93C5-2D6A3EBAB7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0" name="Freeform 5">
              <a:extLst>
                <a:ext uri="{FF2B5EF4-FFF2-40B4-BE49-F238E27FC236}">
                  <a16:creationId xmlns:a16="http://schemas.microsoft.com/office/drawing/2014/main" id="{D969AEA9-C1EE-45E1-9964-D9705492E1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reeform 5">
              <a:extLst>
                <a:ext uri="{FF2B5EF4-FFF2-40B4-BE49-F238E27FC236}">
                  <a16:creationId xmlns:a16="http://schemas.microsoft.com/office/drawing/2014/main" id="{4845E67D-4E5B-44B3-AB74-5E95C839E7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grpSp>
      <p:sp>
        <p:nvSpPr>
          <p:cNvPr id="28" name="Rectangle 22">
            <a:extLst>
              <a:ext uri="{FF2B5EF4-FFF2-40B4-BE49-F238E27FC236}">
                <a16:creationId xmlns:a16="http://schemas.microsoft.com/office/drawing/2014/main" id="{079CE317-680B-449C-A423-71C1FE069B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6" name="Title 5">
            <a:extLst>
              <a:ext uri="{FF2B5EF4-FFF2-40B4-BE49-F238E27FC236}">
                <a16:creationId xmlns:a16="http://schemas.microsoft.com/office/drawing/2014/main" id="{23DAEC1F-E9C9-9A43-1AC5-0B04B24143CC}"/>
              </a:ext>
            </a:extLst>
          </p:cNvPr>
          <p:cNvSpPr txBox="1">
            <a:spLocks/>
          </p:cNvSpPr>
          <p:nvPr/>
        </p:nvSpPr>
        <p:spPr bwMode="gray">
          <a:xfrm>
            <a:off x="1154954" y="973668"/>
            <a:ext cx="8761413" cy="706964"/>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600"/>
              </a:spcAft>
              <a:buClrTx/>
              <a:buSzTx/>
              <a:buFontTx/>
              <a:buNone/>
              <a:tabLst/>
              <a:defRPr/>
            </a:pPr>
            <a:r>
              <a:rPr kumimoji="0" lang="en-US" sz="3600" b="0" i="0" u="none" strike="noStrike" kern="1200" cap="none" spc="0" normalizeH="0" baseline="0" noProof="0" dirty="0">
                <a:ln>
                  <a:noFill/>
                </a:ln>
                <a:solidFill>
                  <a:srgbClr val="EBEBEB"/>
                </a:solidFill>
                <a:effectLst/>
                <a:uLnTx/>
                <a:uFillTx/>
                <a:latin typeface="Century Gothic" panose="020B0502020202020204"/>
                <a:ea typeface="+mj-ea"/>
                <a:cs typeface="+mj-cs"/>
              </a:rPr>
              <a:t>BACKGROUND STUDY</a:t>
            </a:r>
          </a:p>
        </p:txBody>
      </p:sp>
      <p:sp>
        <p:nvSpPr>
          <p:cNvPr id="5" name="TextBox 4">
            <a:extLst>
              <a:ext uri="{FF2B5EF4-FFF2-40B4-BE49-F238E27FC236}">
                <a16:creationId xmlns:a16="http://schemas.microsoft.com/office/drawing/2014/main" id="{51F0A840-1245-0304-76FA-118C4D546D06}"/>
              </a:ext>
            </a:extLst>
          </p:cNvPr>
          <p:cNvSpPr txBox="1"/>
          <p:nvPr/>
        </p:nvSpPr>
        <p:spPr>
          <a:xfrm>
            <a:off x="363830" y="1998023"/>
            <a:ext cx="7835127" cy="4402282"/>
          </a:xfrm>
          <a:prstGeom prst="rect">
            <a:avLst/>
          </a:prstGeom>
        </p:spPr>
        <p:txBody>
          <a:bodyPr vert="horz" lIns="91440" tIns="45720" rIns="91440" bIns="45720" rtlCol="0" anchor="ctr">
            <a:normAutofit/>
          </a:bodyPr>
          <a:lstStyle/>
          <a:p>
            <a:pPr marL="342900" marR="0" lvl="0" indent="-342900" algn="l" defTabSz="457200" rtl="0" eaLnBrk="1" fontAlgn="auto" latinLnBrk="0" hangingPunct="1">
              <a:lnSpc>
                <a:spcPct val="90000"/>
              </a:lnSpc>
              <a:spcBef>
                <a:spcPts val="1000"/>
              </a:spcBef>
              <a:spcAft>
                <a:spcPts val="0"/>
              </a:spcAft>
              <a:buClr>
                <a:srgbClr val="B31166"/>
              </a:buClr>
              <a:buSzPct val="80000"/>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entury Gothic" panose="020B0502020202020204"/>
                <a:ea typeface="+mn-ea"/>
                <a:cs typeface="+mn-cs"/>
              </a:rPr>
              <a:t>Our Al voice assistant is designed to recognize the specific needs of people with disabilities. It makes easy for users to finish a number of tasks, and it is enabled using voice commands.</a:t>
            </a:r>
            <a:br>
              <a:rPr kumimoji="0" lang="en-US" sz="2000" b="0" i="0" u="none" strike="noStrike" kern="1200" cap="none" spc="0" normalizeH="0" baseline="0" noProof="0" dirty="0">
                <a:ln>
                  <a:noFill/>
                </a:ln>
                <a:solidFill>
                  <a:prstClr val="black"/>
                </a:solidFill>
                <a:effectLst/>
                <a:uLnTx/>
                <a:uFillTx/>
                <a:latin typeface="Century Gothic" panose="020B0502020202020204"/>
                <a:ea typeface="+mn-ea"/>
                <a:cs typeface="+mn-cs"/>
              </a:rPr>
            </a:br>
            <a:endParaRPr kumimoji="0" lang="en-US" sz="20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endParaRPr>
          </a:p>
          <a:p>
            <a:pPr marL="342900" marR="0" lvl="0" indent="-342900" algn="l" defTabSz="457200" rtl="0" eaLnBrk="1" fontAlgn="auto" latinLnBrk="0" hangingPunct="1">
              <a:lnSpc>
                <a:spcPct val="90000"/>
              </a:lnSpc>
              <a:spcBef>
                <a:spcPts val="1000"/>
              </a:spcBef>
              <a:spcAft>
                <a:spcPts val="0"/>
              </a:spcAft>
              <a:buClr>
                <a:srgbClr val="B31166"/>
              </a:buClr>
              <a:buSzPct val="80000"/>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entury Gothic" panose="020B0502020202020204"/>
                <a:ea typeface="+mn-ea"/>
                <a:cs typeface="+mn-cs"/>
              </a:rPr>
              <a:t>Most important feature is its special payment in system, which helps users pay with hand-shown numbers without touching payment systems or devices. This makes them to do transactions on their own.</a:t>
            </a:r>
            <a:br>
              <a:rPr kumimoji="0" lang="en-US" sz="2000" b="0" i="0" u="none" strike="noStrike" kern="1200" cap="none" spc="0" normalizeH="0" baseline="0" noProof="0" dirty="0">
                <a:ln>
                  <a:noFill/>
                </a:ln>
                <a:solidFill>
                  <a:prstClr val="black"/>
                </a:solidFill>
                <a:effectLst/>
                <a:uLnTx/>
                <a:uFillTx/>
                <a:latin typeface="Century Gothic" panose="020B0502020202020204"/>
                <a:ea typeface="+mn-ea"/>
                <a:cs typeface="+mn-cs"/>
              </a:rPr>
            </a:br>
            <a:endParaRPr kumimoji="0" lang="en-US" sz="20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endParaRPr>
          </a:p>
          <a:p>
            <a:pPr marL="342900" marR="0" lvl="0" indent="-342900" algn="l" defTabSz="457200" rtl="0" eaLnBrk="1" fontAlgn="auto" latinLnBrk="0" hangingPunct="1">
              <a:lnSpc>
                <a:spcPct val="90000"/>
              </a:lnSpc>
              <a:spcBef>
                <a:spcPts val="1000"/>
              </a:spcBef>
              <a:spcAft>
                <a:spcPts val="0"/>
              </a:spcAft>
              <a:buClr>
                <a:srgbClr val="B31166"/>
              </a:buClr>
              <a:buSzPct val="80000"/>
              <a:buFont typeface="Arial" panose="020B0604020202020204" pitchFamily="34" charset="0"/>
              <a:buChar char="•"/>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Facial recognition technology has been used for payment authentication.</a:t>
            </a:r>
          </a:p>
        </p:txBody>
      </p:sp>
      <p:pic>
        <p:nvPicPr>
          <p:cNvPr id="7" name="Picture 6" descr="A picture containing wheel&#10;&#10;Description automatically generated">
            <a:extLst>
              <a:ext uri="{FF2B5EF4-FFF2-40B4-BE49-F238E27FC236}">
                <a16:creationId xmlns:a16="http://schemas.microsoft.com/office/drawing/2014/main" id="{3C48CEE4-3A5B-E9B9-49FC-6ABD3A110F89}"/>
              </a:ext>
            </a:extLst>
          </p:cNvPr>
          <p:cNvPicPr>
            <a:picLocks noChangeAspect="1"/>
          </p:cNvPicPr>
          <p:nvPr/>
        </p:nvPicPr>
        <p:blipFill rotWithShape="1">
          <a:blip r:embed="rId3">
            <a:extLst>
              <a:ext uri="{28A0092B-C50C-407E-A947-70E740481C1C}">
                <a14:useLocalDpi xmlns:a14="http://schemas.microsoft.com/office/drawing/2010/main" val="0"/>
              </a:ext>
            </a:extLst>
          </a:blip>
          <a:srcRect t="20327" r="-2" b="4446"/>
          <a:stretch/>
        </p:blipFill>
        <p:spPr>
          <a:xfrm>
            <a:off x="8356146" y="2899237"/>
            <a:ext cx="3166836" cy="2661754"/>
          </a:xfrm>
          <a:prstGeom prst="roundRect">
            <a:avLst>
              <a:gd name="adj" fmla="val 1858"/>
            </a:avLst>
          </a:prstGeom>
          <a:noFill/>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34038181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7" name="Group 11">
            <a:extLst>
              <a:ext uri="{FF2B5EF4-FFF2-40B4-BE49-F238E27FC236}">
                <a16:creationId xmlns:a16="http://schemas.microsoft.com/office/drawing/2014/main" id="{DDA34B8A-FA8D-4E16-AD72-7B60B1C258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3" name="Rectangle 12">
              <a:extLst>
                <a:ext uri="{FF2B5EF4-FFF2-40B4-BE49-F238E27FC236}">
                  <a16:creationId xmlns:a16="http://schemas.microsoft.com/office/drawing/2014/main" id="{6885D229-60DD-4D71-8181-10E781C149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4" name="Oval 13">
              <a:extLst>
                <a:ext uri="{FF2B5EF4-FFF2-40B4-BE49-F238E27FC236}">
                  <a16:creationId xmlns:a16="http://schemas.microsoft.com/office/drawing/2014/main" id="{0B0DAA45-BE66-4F0C-93A6-519D94107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5" name="Oval 14">
              <a:extLst>
                <a:ext uri="{FF2B5EF4-FFF2-40B4-BE49-F238E27FC236}">
                  <a16:creationId xmlns:a16="http://schemas.microsoft.com/office/drawing/2014/main" id="{EF449A3D-A43B-4688-BD89-35734D0072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6" name="Oval 15">
              <a:extLst>
                <a:ext uri="{FF2B5EF4-FFF2-40B4-BE49-F238E27FC236}">
                  <a16:creationId xmlns:a16="http://schemas.microsoft.com/office/drawing/2014/main" id="{74E9975C-AF3D-48EF-B3F0-112A01A382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7" name="Oval 16">
              <a:extLst>
                <a:ext uri="{FF2B5EF4-FFF2-40B4-BE49-F238E27FC236}">
                  <a16:creationId xmlns:a16="http://schemas.microsoft.com/office/drawing/2014/main" id="{CF00A076-2FEA-40D1-8F85-842481797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8" name="Oval 17">
              <a:extLst>
                <a:ext uri="{FF2B5EF4-FFF2-40B4-BE49-F238E27FC236}">
                  <a16:creationId xmlns:a16="http://schemas.microsoft.com/office/drawing/2014/main" id="{A2E68741-6133-4CAA-BF3C-F0E6CF40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9" name="Freeform 5">
              <a:extLst>
                <a:ext uri="{FF2B5EF4-FFF2-40B4-BE49-F238E27FC236}">
                  <a16:creationId xmlns:a16="http://schemas.microsoft.com/office/drawing/2014/main" id="{76C01C64-4A8B-42FC-93C5-2D6A3EBAB7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0" name="Freeform 5">
              <a:extLst>
                <a:ext uri="{FF2B5EF4-FFF2-40B4-BE49-F238E27FC236}">
                  <a16:creationId xmlns:a16="http://schemas.microsoft.com/office/drawing/2014/main" id="{D969AEA9-C1EE-45E1-9964-D9705492E1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reeform 5">
              <a:extLst>
                <a:ext uri="{FF2B5EF4-FFF2-40B4-BE49-F238E27FC236}">
                  <a16:creationId xmlns:a16="http://schemas.microsoft.com/office/drawing/2014/main" id="{4845E67D-4E5B-44B3-AB74-5E95C839E7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grpSp>
      <p:sp>
        <p:nvSpPr>
          <p:cNvPr id="28" name="Rectangle 22">
            <a:extLst>
              <a:ext uri="{FF2B5EF4-FFF2-40B4-BE49-F238E27FC236}">
                <a16:creationId xmlns:a16="http://schemas.microsoft.com/office/drawing/2014/main" id="{079CE317-680B-449C-A423-71C1FE069B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6" name="Title 5">
            <a:extLst>
              <a:ext uri="{FF2B5EF4-FFF2-40B4-BE49-F238E27FC236}">
                <a16:creationId xmlns:a16="http://schemas.microsoft.com/office/drawing/2014/main" id="{23DAEC1F-E9C9-9A43-1AC5-0B04B24143CC}"/>
              </a:ext>
            </a:extLst>
          </p:cNvPr>
          <p:cNvSpPr txBox="1">
            <a:spLocks/>
          </p:cNvSpPr>
          <p:nvPr/>
        </p:nvSpPr>
        <p:spPr bwMode="gray">
          <a:xfrm>
            <a:off x="1154954" y="973668"/>
            <a:ext cx="8761413" cy="706964"/>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600"/>
              </a:spcAft>
              <a:buClrTx/>
              <a:buSzTx/>
              <a:buFontTx/>
              <a:buNone/>
              <a:tabLst/>
              <a:defRPr/>
            </a:pPr>
            <a:r>
              <a:rPr kumimoji="0" lang="en-US" sz="3600" b="0" i="0" u="none" strike="noStrike" kern="1200" cap="none" spc="0" normalizeH="0" baseline="0" noProof="0" dirty="0">
                <a:ln>
                  <a:noFill/>
                </a:ln>
                <a:solidFill>
                  <a:srgbClr val="EBEBEB"/>
                </a:solidFill>
                <a:effectLst/>
                <a:uLnTx/>
                <a:uFillTx/>
                <a:latin typeface="Century Gothic" panose="020B0502020202020204"/>
                <a:ea typeface="+mj-ea"/>
                <a:cs typeface="+mj-cs"/>
              </a:rPr>
              <a:t>BACKGROUND STUDY</a:t>
            </a:r>
          </a:p>
        </p:txBody>
      </p:sp>
      <p:sp>
        <p:nvSpPr>
          <p:cNvPr id="5" name="TextBox 4">
            <a:extLst>
              <a:ext uri="{FF2B5EF4-FFF2-40B4-BE49-F238E27FC236}">
                <a16:creationId xmlns:a16="http://schemas.microsoft.com/office/drawing/2014/main" id="{51F0A840-1245-0304-76FA-118C4D546D06}"/>
              </a:ext>
            </a:extLst>
          </p:cNvPr>
          <p:cNvSpPr txBox="1"/>
          <p:nvPr/>
        </p:nvSpPr>
        <p:spPr>
          <a:xfrm>
            <a:off x="363830" y="1998023"/>
            <a:ext cx="7835127" cy="4402282"/>
          </a:xfrm>
          <a:prstGeom prst="rect">
            <a:avLst/>
          </a:prstGeom>
        </p:spPr>
        <p:txBody>
          <a:bodyPr vert="horz" lIns="91440" tIns="45720" rIns="91440" bIns="45720" rtlCol="0" anchor="ctr">
            <a:normAutofit/>
          </a:bodyPr>
          <a:lstStyle/>
          <a:p>
            <a:pPr marL="342900" marR="0" lvl="0" indent="-342900" algn="l" defTabSz="457200" rtl="0" eaLnBrk="1" fontAlgn="auto" latinLnBrk="0" hangingPunct="1">
              <a:lnSpc>
                <a:spcPct val="90000"/>
              </a:lnSpc>
              <a:spcBef>
                <a:spcPts val="1000"/>
              </a:spcBef>
              <a:spcAft>
                <a:spcPts val="0"/>
              </a:spcAft>
              <a:buClr>
                <a:srgbClr val="B31166"/>
              </a:buClr>
              <a:buSzPct val="80000"/>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entury Gothic" panose="020B0502020202020204"/>
                <a:ea typeface="+mn-ea"/>
                <a:cs typeface="+mn-cs"/>
              </a:rPr>
              <a:t>Now days visually impaired people and people with hearing impairement are totally depend on others / 100 % depend on others We have designed this project to help those people .</a:t>
            </a:r>
          </a:p>
          <a:p>
            <a:pPr marL="342900" marR="0" lvl="0" indent="-342900" algn="l" defTabSz="457200" rtl="0" eaLnBrk="1" fontAlgn="auto" latinLnBrk="0" hangingPunct="1">
              <a:lnSpc>
                <a:spcPct val="90000"/>
              </a:lnSpc>
              <a:spcBef>
                <a:spcPts val="1000"/>
              </a:spcBef>
              <a:spcAft>
                <a:spcPts val="0"/>
              </a:spcAft>
              <a:buClr>
                <a:srgbClr val="B31166"/>
              </a:buClr>
              <a:buSzPct val="80000"/>
              <a:buFont typeface="Arial" panose="020B0604020202020204" pitchFamily="34" charset="0"/>
              <a:buChar char="•"/>
              <a:tabLst/>
              <a:defRPr/>
            </a:pPr>
            <a:endParaRPr lang="en-US" sz="2000" dirty="0">
              <a:solidFill>
                <a:prstClr val="black"/>
              </a:solidFill>
              <a:latin typeface="Century Gothic" panose="020B0502020202020204"/>
            </a:endParaRPr>
          </a:p>
          <a:p>
            <a:pPr marL="342900" marR="0" lvl="0" indent="-342900" algn="l" defTabSz="457200" rtl="0" eaLnBrk="1" fontAlgn="auto" latinLnBrk="0" hangingPunct="1">
              <a:lnSpc>
                <a:spcPct val="90000"/>
              </a:lnSpc>
              <a:spcBef>
                <a:spcPts val="1000"/>
              </a:spcBef>
              <a:spcAft>
                <a:spcPts val="0"/>
              </a:spcAft>
              <a:buClr>
                <a:srgbClr val="B31166"/>
              </a:buClr>
              <a:buSzPct val="80000"/>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entury Gothic" panose="020B0502020202020204"/>
                <a:ea typeface="+mn-ea"/>
                <a:cs typeface="+mn-cs"/>
              </a:rPr>
              <a:t>With this project  people with visual impairement and those have hearing impairement can do 80 % of work such as order food or purchase anything online without getting help of others</a:t>
            </a:r>
            <a:endParaRPr kumimoji="0" lang="en-US" sz="20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endParaRPr>
          </a:p>
        </p:txBody>
      </p:sp>
      <p:pic>
        <p:nvPicPr>
          <p:cNvPr id="7" name="Picture 6" descr="A picture containing wheel&#10;&#10;Description automatically generated">
            <a:extLst>
              <a:ext uri="{FF2B5EF4-FFF2-40B4-BE49-F238E27FC236}">
                <a16:creationId xmlns:a16="http://schemas.microsoft.com/office/drawing/2014/main" id="{3C48CEE4-3A5B-E9B9-49FC-6ABD3A110F89}"/>
              </a:ext>
            </a:extLst>
          </p:cNvPr>
          <p:cNvPicPr>
            <a:picLocks noChangeAspect="1"/>
          </p:cNvPicPr>
          <p:nvPr/>
        </p:nvPicPr>
        <p:blipFill rotWithShape="1">
          <a:blip r:embed="rId3">
            <a:extLst>
              <a:ext uri="{28A0092B-C50C-407E-A947-70E740481C1C}">
                <a14:useLocalDpi xmlns:a14="http://schemas.microsoft.com/office/drawing/2010/main" val="0"/>
              </a:ext>
            </a:extLst>
          </a:blip>
          <a:srcRect t="20327" r="-2" b="4446"/>
          <a:stretch/>
        </p:blipFill>
        <p:spPr>
          <a:xfrm>
            <a:off x="8356146" y="2899237"/>
            <a:ext cx="3166836" cy="2661754"/>
          </a:xfrm>
          <a:prstGeom prst="roundRect">
            <a:avLst>
              <a:gd name="adj" fmla="val 1858"/>
            </a:avLst>
          </a:prstGeom>
          <a:noFill/>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31325770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 name="Rectangle 13">
            <a:extLst>
              <a:ext uri="{FF2B5EF4-FFF2-40B4-BE49-F238E27FC236}">
                <a16:creationId xmlns:a16="http://schemas.microsoft.com/office/drawing/2014/main" id="{643780CE-2BE5-46F6-97B2-60DF30217E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54" name="Freeform: Shape 15">
            <a:extLst>
              <a:ext uri="{FF2B5EF4-FFF2-40B4-BE49-F238E27FC236}">
                <a16:creationId xmlns:a16="http://schemas.microsoft.com/office/drawing/2014/main" id="{61A87A49-68E6-459E-A5A6-46229FF421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55" name="Freeform 5">
            <a:extLst>
              <a:ext uri="{FF2B5EF4-FFF2-40B4-BE49-F238E27FC236}">
                <a16:creationId xmlns:a16="http://schemas.microsoft.com/office/drawing/2014/main" id="{F6ACD5FC-CAFE-48EB-B765-60EED2E0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2E408ECA-EDF6-40EE-FBD9-AF7E6E652FD4}"/>
              </a:ext>
            </a:extLst>
          </p:cNvPr>
          <p:cNvSpPr>
            <a:spLocks noGrp="1"/>
          </p:cNvSpPr>
          <p:nvPr>
            <p:ph type="title"/>
          </p:nvPr>
        </p:nvSpPr>
        <p:spPr>
          <a:xfrm>
            <a:off x="1138688" y="705312"/>
            <a:ext cx="2942210" cy="1020232"/>
          </a:xfrm>
        </p:spPr>
        <p:txBody>
          <a:bodyPr>
            <a:normAutofit/>
          </a:bodyPr>
          <a:lstStyle/>
          <a:p>
            <a:pPr>
              <a:lnSpc>
                <a:spcPct val="90000"/>
              </a:lnSpc>
            </a:pPr>
            <a:r>
              <a:rPr lang="en-US" sz="2300" b="1" dirty="0">
                <a:solidFill>
                  <a:srgbClr val="EBEBEB"/>
                </a:solidFill>
              </a:rPr>
              <a:t>Research problem</a:t>
            </a:r>
            <a:br>
              <a:rPr lang="en-US" sz="2300" dirty="0">
                <a:solidFill>
                  <a:srgbClr val="EBEBEB"/>
                </a:solidFill>
              </a:rPr>
            </a:br>
            <a:endParaRPr lang="en-US" sz="2300" dirty="0">
              <a:solidFill>
                <a:srgbClr val="EBEBEB"/>
              </a:solidFill>
            </a:endParaRPr>
          </a:p>
        </p:txBody>
      </p:sp>
      <p:sp>
        <p:nvSpPr>
          <p:cNvPr id="56" name="Rectangle 19">
            <a:extLst>
              <a:ext uri="{FF2B5EF4-FFF2-40B4-BE49-F238E27FC236}">
                <a16:creationId xmlns:a16="http://schemas.microsoft.com/office/drawing/2014/main" id="{9F33B405-D785-4738-B1C0-6A0AA5E982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57" name="Oval 21">
            <a:extLst>
              <a:ext uri="{FF2B5EF4-FFF2-40B4-BE49-F238E27FC236}">
                <a16:creationId xmlns:a16="http://schemas.microsoft.com/office/drawing/2014/main" id="{4233DC0E-DE6C-4FB6-A529-51B162641A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58" name="Oval 23">
            <a:extLst>
              <a:ext uri="{FF2B5EF4-FFF2-40B4-BE49-F238E27FC236}">
                <a16:creationId xmlns:a16="http://schemas.microsoft.com/office/drawing/2014/main" id="{3870477F-E451-4BC3-863F-0E2FC57288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59" name="Freeform 5">
            <a:extLst>
              <a:ext uri="{FF2B5EF4-FFF2-40B4-BE49-F238E27FC236}">
                <a16:creationId xmlns:a16="http://schemas.microsoft.com/office/drawing/2014/main" id="{B4A81DE1-E2BC-4A31-99EE-71350421B0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6" name="TextBox 5">
            <a:extLst>
              <a:ext uri="{FF2B5EF4-FFF2-40B4-BE49-F238E27FC236}">
                <a16:creationId xmlns:a16="http://schemas.microsoft.com/office/drawing/2014/main" id="{FA131E0A-C12E-5A16-2DBD-51B37D0E2D5F}"/>
              </a:ext>
            </a:extLst>
          </p:cNvPr>
          <p:cNvSpPr txBox="1"/>
          <p:nvPr/>
        </p:nvSpPr>
        <p:spPr>
          <a:xfrm>
            <a:off x="5580893" y="1725543"/>
            <a:ext cx="6285440"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n</a:t>
            </a: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8" name="TextBox 7">
            <a:extLst>
              <a:ext uri="{FF2B5EF4-FFF2-40B4-BE49-F238E27FC236}">
                <a16:creationId xmlns:a16="http://schemas.microsoft.com/office/drawing/2014/main" id="{C799E2F3-B6E4-994E-294F-B45D44DAFE77}"/>
              </a:ext>
            </a:extLst>
          </p:cNvPr>
          <p:cNvSpPr txBox="1"/>
          <p:nvPr/>
        </p:nvSpPr>
        <p:spPr>
          <a:xfrm>
            <a:off x="1791589" y="1600200"/>
            <a:ext cx="1359115" cy="40011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entury Gothic" panose="020B0502020202020204"/>
                <a:ea typeface="+mn-ea"/>
                <a:cs typeface="+mn-cs"/>
              </a:rPr>
              <a:t>SECURITY</a:t>
            </a:r>
          </a:p>
        </p:txBody>
      </p:sp>
      <p:pic>
        <p:nvPicPr>
          <p:cNvPr id="10" name="Picture 9">
            <a:extLst>
              <a:ext uri="{FF2B5EF4-FFF2-40B4-BE49-F238E27FC236}">
                <a16:creationId xmlns:a16="http://schemas.microsoft.com/office/drawing/2014/main" id="{6FDB4B69-723A-960F-954E-9BE4AF1E7A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8688" y="2142738"/>
            <a:ext cx="3167080" cy="3621958"/>
          </a:xfrm>
          <a:prstGeom prst="rect">
            <a:avLst/>
          </a:prstGeom>
        </p:spPr>
      </p:pic>
      <p:pic>
        <p:nvPicPr>
          <p:cNvPr id="3" name="Picture 2">
            <a:extLst>
              <a:ext uri="{FF2B5EF4-FFF2-40B4-BE49-F238E27FC236}">
                <a16:creationId xmlns:a16="http://schemas.microsoft.com/office/drawing/2014/main" id="{FA485846-AF66-E8B7-259B-BCC52BAFEECF}"/>
              </a:ext>
            </a:extLst>
          </p:cNvPr>
          <p:cNvPicPr>
            <a:picLocks noChangeAspect="1"/>
          </p:cNvPicPr>
          <p:nvPr/>
        </p:nvPicPr>
        <p:blipFill>
          <a:blip r:embed="rId4"/>
          <a:stretch>
            <a:fillRect/>
          </a:stretch>
        </p:blipFill>
        <p:spPr>
          <a:xfrm>
            <a:off x="5019691" y="1370183"/>
            <a:ext cx="6872244" cy="4676932"/>
          </a:xfrm>
          <a:prstGeom prst="rect">
            <a:avLst/>
          </a:prstGeom>
        </p:spPr>
      </p:pic>
    </p:spTree>
    <p:extLst>
      <p:ext uri="{BB962C8B-B14F-4D97-AF65-F5344CB8AC3E}">
        <p14:creationId xmlns:p14="http://schemas.microsoft.com/office/powerpoint/2010/main" val="58819154"/>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91000"/>
                <a:satMod val="164000"/>
                <a:lumMod val="74000"/>
              </a:schemeClr>
              <a:schemeClr val="bg2">
                <a:hueMod val="124000"/>
                <a:satMod val="140000"/>
                <a:lumMod val="142000"/>
              </a:schemeClr>
            </a:duotone>
          </a:blip>
          <a:stretch/>
        </a:blipFill>
        <a:effectLst/>
      </p:bgPr>
    </p:bg>
    <p:spTree>
      <p:nvGrpSpPr>
        <p:cNvPr id="1" name=""/>
        <p:cNvGrpSpPr/>
        <p:nvPr/>
      </p:nvGrpSpPr>
      <p:grpSpPr>
        <a:xfrm>
          <a:off x="0" y="0"/>
          <a:ext cx="0" cy="0"/>
          <a:chOff x="0" y="0"/>
          <a:chExt cx="0" cy="0"/>
        </a:xfrm>
      </p:grpSpPr>
      <p:sp useBgFill="1">
        <p:nvSpPr>
          <p:cNvPr id="134" name="Rectangle 123">
            <a:extLst>
              <a:ext uri="{FF2B5EF4-FFF2-40B4-BE49-F238E27FC236}">
                <a16:creationId xmlns:a16="http://schemas.microsoft.com/office/drawing/2014/main" id="{C314C310-850D-4491-AA52-C75BEA68B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135" name="Group 125">
            <a:extLst>
              <a:ext uri="{FF2B5EF4-FFF2-40B4-BE49-F238E27FC236}">
                <a16:creationId xmlns:a16="http://schemas.microsoft.com/office/drawing/2014/main" id="{D4EC3799-3F52-48CE-85CC-83AED368EB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27" name="Rectangle 126">
              <a:extLst>
                <a:ext uri="{FF2B5EF4-FFF2-40B4-BE49-F238E27FC236}">
                  <a16:creationId xmlns:a16="http://schemas.microsoft.com/office/drawing/2014/main" id="{F3FC2939-BF10-4CBC-904B-74A17D4B9C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36" name="Freeform 5">
              <a:extLst>
                <a:ext uri="{FF2B5EF4-FFF2-40B4-BE49-F238E27FC236}">
                  <a16:creationId xmlns:a16="http://schemas.microsoft.com/office/drawing/2014/main" id="{266B6D5D-11B6-40A6-9CEF-F0B0D104C5C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sp>
        <p:nvSpPr>
          <p:cNvPr id="2" name="Title 1">
            <a:extLst>
              <a:ext uri="{FF2B5EF4-FFF2-40B4-BE49-F238E27FC236}">
                <a16:creationId xmlns:a16="http://schemas.microsoft.com/office/drawing/2014/main" id="{2D0D52FA-C7AC-7024-72CE-1E1DAB57D59B}"/>
              </a:ext>
            </a:extLst>
          </p:cNvPr>
          <p:cNvSpPr>
            <a:spLocks noGrp="1"/>
          </p:cNvSpPr>
          <p:nvPr>
            <p:ph type="title"/>
          </p:nvPr>
        </p:nvSpPr>
        <p:spPr>
          <a:xfrm>
            <a:off x="836247" y="1085549"/>
            <a:ext cx="3430947" cy="4686903"/>
          </a:xfrm>
        </p:spPr>
        <p:txBody>
          <a:bodyPr anchor="ctr">
            <a:normAutofit/>
          </a:bodyPr>
          <a:lstStyle/>
          <a:p>
            <a:pPr algn="r"/>
            <a:r>
              <a:rPr lang="en-US" b="1">
                <a:solidFill>
                  <a:schemeClr val="tx1"/>
                </a:solidFill>
              </a:rPr>
              <a:t>Research Question</a:t>
            </a:r>
            <a:endParaRPr lang="en-US" b="1" dirty="0">
              <a:solidFill>
                <a:schemeClr val="tx1"/>
              </a:solidFill>
            </a:endParaRPr>
          </a:p>
        </p:txBody>
      </p:sp>
      <p:cxnSp>
        <p:nvCxnSpPr>
          <p:cNvPr id="137" name="Straight Connector 129">
            <a:extLst>
              <a:ext uri="{FF2B5EF4-FFF2-40B4-BE49-F238E27FC236}">
                <a16:creationId xmlns:a16="http://schemas.microsoft.com/office/drawing/2014/main" id="{789E20C7-BB50-4317-93C7-90C8ED80B2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930986"/>
            <a:ext cx="0" cy="3200400"/>
          </a:xfrm>
          <a:prstGeom prst="line">
            <a:avLst/>
          </a:prstGeom>
          <a:ln w="15875" cap="sq">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0B57D3E1-3E05-7F07-0BE0-E5C3E61ACBFD}"/>
              </a:ext>
            </a:extLst>
          </p:cNvPr>
          <p:cNvSpPr txBox="1"/>
          <p:nvPr/>
        </p:nvSpPr>
        <p:spPr>
          <a:xfrm>
            <a:off x="4815506" y="2044005"/>
            <a:ext cx="6629400" cy="138499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entury Gothic" panose="020B0502020202020204"/>
                <a:ea typeface="+mn-ea"/>
                <a:cs typeface="+mn-cs"/>
              </a:rPr>
              <a:t>How to Improve facial recognition and fraud detection for differently-abled for payment methods</a:t>
            </a:r>
          </a:p>
        </p:txBody>
      </p:sp>
      <p:pic>
        <p:nvPicPr>
          <p:cNvPr id="7" name="Imagen 11" descr="Imagen que contiene cuchillo, arma, pantalla&#10;&#10;Descripción generada automáticamente">
            <a:extLst>
              <a:ext uri="{FF2B5EF4-FFF2-40B4-BE49-F238E27FC236}">
                <a16:creationId xmlns:a16="http://schemas.microsoft.com/office/drawing/2014/main" id="{6F950281-2ECD-8896-01CF-47EE85C6206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741536" y="4233608"/>
            <a:ext cx="645749" cy="1730186"/>
          </a:xfrm>
          <a:prstGeom prst="rect">
            <a:avLst/>
          </a:prstGeom>
        </p:spPr>
      </p:pic>
      <p:pic>
        <p:nvPicPr>
          <p:cNvPr id="8" name="Picture 7">
            <a:extLst>
              <a:ext uri="{FF2B5EF4-FFF2-40B4-BE49-F238E27FC236}">
                <a16:creationId xmlns:a16="http://schemas.microsoft.com/office/drawing/2014/main" id="{CC8C874C-FAFF-CA84-6F7E-D7DB9EBCAAD5}"/>
              </a:ext>
            </a:extLst>
          </p:cNvPr>
          <p:cNvPicPr>
            <a:picLocks noChangeAspect="1"/>
          </p:cNvPicPr>
          <p:nvPr/>
        </p:nvPicPr>
        <p:blipFill>
          <a:blip r:embed="rId4"/>
          <a:stretch>
            <a:fillRect/>
          </a:stretch>
        </p:blipFill>
        <p:spPr>
          <a:xfrm>
            <a:off x="10292560" y="4144570"/>
            <a:ext cx="1023094" cy="1698933"/>
          </a:xfrm>
          <a:prstGeom prst="rect">
            <a:avLst/>
          </a:prstGeom>
        </p:spPr>
      </p:pic>
    </p:spTree>
    <p:extLst>
      <p:ext uri="{BB962C8B-B14F-4D97-AF65-F5344CB8AC3E}">
        <p14:creationId xmlns:p14="http://schemas.microsoft.com/office/powerpoint/2010/main" val="2812306544"/>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276DD-F74E-18FA-D845-14AA8FD3246B}"/>
              </a:ext>
            </a:extLst>
          </p:cNvPr>
          <p:cNvSpPr>
            <a:spLocks noGrp="1"/>
          </p:cNvSpPr>
          <p:nvPr>
            <p:ph type="title"/>
          </p:nvPr>
        </p:nvSpPr>
        <p:spPr>
          <a:xfrm>
            <a:off x="1400692" y="788494"/>
            <a:ext cx="6308775" cy="955900"/>
          </a:xfrm>
        </p:spPr>
        <p:txBody>
          <a:bodyPr>
            <a:normAutofit fontScale="90000"/>
          </a:bodyPr>
          <a:lstStyle/>
          <a:p>
            <a:r>
              <a:rPr lang="en-US" sz="6000" dirty="0"/>
              <a:t>Main Objective</a:t>
            </a:r>
          </a:p>
        </p:txBody>
      </p:sp>
      <p:sp>
        <p:nvSpPr>
          <p:cNvPr id="6" name="TextBox 5">
            <a:extLst>
              <a:ext uri="{FF2B5EF4-FFF2-40B4-BE49-F238E27FC236}">
                <a16:creationId xmlns:a16="http://schemas.microsoft.com/office/drawing/2014/main" id="{2516E2AF-91D7-CB60-3C68-83C21061CCB4}"/>
              </a:ext>
            </a:extLst>
          </p:cNvPr>
          <p:cNvSpPr txBox="1"/>
          <p:nvPr/>
        </p:nvSpPr>
        <p:spPr>
          <a:xfrm>
            <a:off x="784464" y="2856562"/>
            <a:ext cx="9780831" cy="1938992"/>
          </a:xfrm>
          <a:prstGeom prst="rect">
            <a:avLst/>
          </a:prstGeom>
          <a:noFill/>
        </p:spPr>
        <p:txBody>
          <a:bodyPr wrap="square">
            <a:spAutoFit/>
          </a:bodyPr>
          <a:lstStyle/>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374151"/>
                </a:solidFill>
                <a:effectLst/>
                <a:uLnTx/>
                <a:uFillTx/>
                <a:latin typeface="Söhne"/>
                <a:ea typeface="+mn-ea"/>
                <a:cs typeface="+mn-cs"/>
              </a:rPr>
              <a:t>The system will use voice commands and facial recognition to make sure payments are real and secure when you buy things. This will help keep your personal information safe and reduce fraud.</a:t>
            </a:r>
            <a:br>
              <a:rPr kumimoji="0" lang="en-US" sz="2000" b="0" i="0" u="none" strike="noStrike" kern="1200" cap="none" spc="0" normalizeH="0" baseline="0" noProof="0" dirty="0">
                <a:ln>
                  <a:noFill/>
                </a:ln>
                <a:solidFill>
                  <a:srgbClr val="374151"/>
                </a:solidFill>
                <a:effectLst/>
                <a:uLnTx/>
                <a:uFillTx/>
                <a:latin typeface="Söhne"/>
                <a:ea typeface="+mn-ea"/>
                <a:cs typeface="+mn-cs"/>
              </a:rPr>
            </a:br>
            <a:endParaRPr kumimoji="0" lang="en-US" sz="2000" b="0" i="0"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374151"/>
                </a:solidFill>
                <a:effectLst/>
                <a:uLnTx/>
                <a:uFillTx/>
                <a:latin typeface="Söhne"/>
                <a:ea typeface="+mn-ea"/>
                <a:cs typeface="+mn-cs"/>
              </a:rPr>
              <a:t>The system will make it easy and safe for people with disabilities to do transactions, which will help reduce the digital divide.</a:t>
            </a:r>
            <a:endParaRPr kumimoji="0" lang="en-US" sz="20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9310127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5E027-8B50-F6C4-0695-960E1AC00C8F}"/>
              </a:ext>
            </a:extLst>
          </p:cNvPr>
          <p:cNvSpPr>
            <a:spLocks noGrp="1"/>
          </p:cNvSpPr>
          <p:nvPr>
            <p:ph type="title"/>
          </p:nvPr>
        </p:nvSpPr>
        <p:spPr>
          <a:xfrm>
            <a:off x="581192" y="5264487"/>
            <a:ext cx="11029616" cy="718870"/>
          </a:xfrm>
        </p:spPr>
        <p:txBody>
          <a:bodyPr>
            <a:normAutofit/>
          </a:bodyPr>
          <a:lstStyle/>
          <a:p>
            <a:pPr>
              <a:lnSpc>
                <a:spcPct val="90000"/>
              </a:lnSpc>
            </a:pPr>
            <a:r>
              <a:rPr lang="en-US" sz="2200">
                <a:solidFill>
                  <a:srgbClr val="FFFEFF"/>
                </a:solidFill>
              </a:rPr>
              <a:t>Sub objectives</a:t>
            </a:r>
            <a:br>
              <a:rPr lang="en-US" sz="2200">
                <a:solidFill>
                  <a:srgbClr val="FFFEFF"/>
                </a:solidFill>
              </a:rPr>
            </a:br>
            <a:endParaRPr lang="en-US" sz="2200">
              <a:solidFill>
                <a:srgbClr val="FFFEFF"/>
              </a:solidFill>
            </a:endParaRPr>
          </a:p>
        </p:txBody>
      </p:sp>
      <p:graphicFrame>
        <p:nvGraphicFramePr>
          <p:cNvPr id="5" name="Content Placeholder 2">
            <a:extLst>
              <a:ext uri="{FF2B5EF4-FFF2-40B4-BE49-F238E27FC236}">
                <a16:creationId xmlns:a16="http://schemas.microsoft.com/office/drawing/2014/main" id="{EB7D61B4-44DF-D379-E2A5-D6AD2B2471E6}"/>
              </a:ext>
            </a:extLst>
          </p:cNvPr>
          <p:cNvGraphicFramePr>
            <a:graphicFrameLocks noGrp="1"/>
          </p:cNvGraphicFramePr>
          <p:nvPr>
            <p:ph idx="1"/>
          </p:nvPr>
        </p:nvGraphicFramePr>
        <p:xfrm>
          <a:off x="642937" y="2444629"/>
          <a:ext cx="10906125" cy="39612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17D48ADA-42AC-9514-945D-4590E33391CA}"/>
              </a:ext>
            </a:extLst>
          </p:cNvPr>
          <p:cNvSpPr txBox="1"/>
          <p:nvPr/>
        </p:nvSpPr>
        <p:spPr>
          <a:xfrm>
            <a:off x="2710866" y="969952"/>
            <a:ext cx="6098344"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white"/>
                </a:solidFill>
                <a:effectLst/>
                <a:uLnTx/>
                <a:uFillTx/>
                <a:latin typeface="Century Gothic" panose="020B0502020202020204"/>
                <a:ea typeface="+mn-ea"/>
                <a:cs typeface="+mn-cs"/>
              </a:rPr>
              <a:t>Specific Objectives</a:t>
            </a:r>
            <a:endParaRPr kumimoji="0" lang="en-US" sz="36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3" name="Picture 2">
            <a:extLst>
              <a:ext uri="{FF2B5EF4-FFF2-40B4-BE49-F238E27FC236}">
                <a16:creationId xmlns:a16="http://schemas.microsoft.com/office/drawing/2014/main" id="{0342E230-1D76-AA83-62CA-29E162118C58}"/>
              </a:ext>
            </a:extLst>
          </p:cNvPr>
          <p:cNvPicPr>
            <a:picLocks noChangeAspect="1"/>
          </p:cNvPicPr>
          <p:nvPr/>
        </p:nvPicPr>
        <p:blipFill>
          <a:blip r:embed="rId8"/>
          <a:stretch>
            <a:fillRect/>
          </a:stretch>
        </p:blipFill>
        <p:spPr>
          <a:xfrm>
            <a:off x="930873" y="1393892"/>
            <a:ext cx="11641089" cy="5011942"/>
          </a:xfrm>
          <a:prstGeom prst="rect">
            <a:avLst/>
          </a:prstGeom>
        </p:spPr>
      </p:pic>
    </p:spTree>
    <p:extLst>
      <p:ext uri="{BB962C8B-B14F-4D97-AF65-F5344CB8AC3E}">
        <p14:creationId xmlns:p14="http://schemas.microsoft.com/office/powerpoint/2010/main" val="7239063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25" name="Rectangle 24">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6"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grpSp>
      <p:sp>
        <p:nvSpPr>
          <p:cNvPr id="28" name="Rectangle 27">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0989CF33-7FE3-B742-3037-09931057BE41}"/>
              </a:ext>
            </a:extLst>
          </p:cNvPr>
          <p:cNvSpPr>
            <a:spLocks noGrp="1"/>
          </p:cNvSpPr>
          <p:nvPr>
            <p:ph type="title"/>
          </p:nvPr>
        </p:nvSpPr>
        <p:spPr>
          <a:xfrm>
            <a:off x="8382055" y="1241266"/>
            <a:ext cx="3161016" cy="3153753"/>
          </a:xfrm>
        </p:spPr>
        <p:txBody>
          <a:bodyPr vert="horz" lIns="91440" tIns="45720" rIns="91440" bIns="45720" rtlCol="0" anchor="b">
            <a:normAutofit/>
          </a:bodyPr>
          <a:lstStyle/>
          <a:p>
            <a:r>
              <a:rPr lang="en-US" sz="5400" b="0" i="0" kern="1200" dirty="0">
                <a:solidFill>
                  <a:srgbClr val="EBEBEB"/>
                </a:solidFill>
                <a:latin typeface="+mj-lt"/>
                <a:ea typeface="+mj-ea"/>
                <a:cs typeface="+mj-cs"/>
              </a:rPr>
              <a:t>Overall System Diagram </a:t>
            </a:r>
          </a:p>
        </p:txBody>
      </p:sp>
      <p:grpSp>
        <p:nvGrpSpPr>
          <p:cNvPr id="30" name="Group 29">
            <a:extLst>
              <a:ext uri="{FF2B5EF4-FFF2-40B4-BE49-F238E27FC236}">
                <a16:creationId xmlns:a16="http://schemas.microsoft.com/office/drawing/2014/main" id="{25A657F0-42F3-40D3-BC75-7DA1F5C6A2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3332" y="396837"/>
            <a:ext cx="7906665" cy="6058999"/>
            <a:chOff x="423332" y="396837"/>
            <a:chExt cx="7906665" cy="6058999"/>
          </a:xfrm>
        </p:grpSpPr>
        <p:sp>
          <p:nvSpPr>
            <p:cNvPr id="31" name="Rectangle 30">
              <a:extLst>
                <a:ext uri="{FF2B5EF4-FFF2-40B4-BE49-F238E27FC236}">
                  <a16:creationId xmlns:a16="http://schemas.microsoft.com/office/drawing/2014/main" id="{2E94FF68-7A60-47B7-AB98-1674FC7F2D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2" y="402165"/>
              <a:ext cx="678513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2" name="Freeform 5">
              <a:extLst>
                <a:ext uri="{FF2B5EF4-FFF2-40B4-BE49-F238E27FC236}">
                  <a16:creationId xmlns:a16="http://schemas.microsoft.com/office/drawing/2014/main" id="{42B4F8D7-4E9C-45EF-9072-1AF32CEF71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4616676"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3" name="Freeform 5">
              <a:extLst>
                <a:ext uri="{FF2B5EF4-FFF2-40B4-BE49-F238E27FC236}">
                  <a16:creationId xmlns:a16="http://schemas.microsoft.com/office/drawing/2014/main" id="{3ECBDDDB-593C-40F0-8E80-AA75798EE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6459831"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grpSp>
      <p:pic>
        <p:nvPicPr>
          <p:cNvPr id="5" name="Picture 4">
            <a:extLst>
              <a:ext uri="{FF2B5EF4-FFF2-40B4-BE49-F238E27FC236}">
                <a16:creationId xmlns:a16="http://schemas.microsoft.com/office/drawing/2014/main" id="{EBD50F38-C597-E078-CEC4-D6538E3FD6E0}"/>
              </a:ext>
            </a:extLst>
          </p:cNvPr>
          <p:cNvPicPr>
            <a:picLocks noChangeAspect="1"/>
          </p:cNvPicPr>
          <p:nvPr/>
        </p:nvPicPr>
        <p:blipFill>
          <a:blip r:embed="rId3"/>
          <a:stretch>
            <a:fillRect/>
          </a:stretch>
        </p:blipFill>
        <p:spPr>
          <a:xfrm>
            <a:off x="745280" y="144806"/>
            <a:ext cx="6568387" cy="6568387"/>
          </a:xfrm>
          <a:prstGeom prst="rect">
            <a:avLst/>
          </a:prstGeom>
        </p:spPr>
      </p:pic>
    </p:spTree>
    <p:extLst>
      <p:ext uri="{BB962C8B-B14F-4D97-AF65-F5344CB8AC3E}">
        <p14:creationId xmlns:p14="http://schemas.microsoft.com/office/powerpoint/2010/main" val="7691567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B230B-0CC5-43F7-EDC0-637EDF88476B}"/>
              </a:ext>
            </a:extLst>
          </p:cNvPr>
          <p:cNvSpPr>
            <a:spLocks noGrp="1"/>
          </p:cNvSpPr>
          <p:nvPr>
            <p:ph type="title"/>
          </p:nvPr>
        </p:nvSpPr>
        <p:spPr/>
        <p:txBody>
          <a:bodyPr>
            <a:normAutofit fontScale="90000"/>
          </a:bodyPr>
          <a:lstStyle/>
          <a:p>
            <a:br>
              <a:rPr lang="en-US"/>
            </a:br>
            <a:endParaRPr lang="en-US" dirty="0"/>
          </a:p>
        </p:txBody>
      </p:sp>
      <p:sp>
        <p:nvSpPr>
          <p:cNvPr id="7" name="TextBox 6">
            <a:extLst>
              <a:ext uri="{FF2B5EF4-FFF2-40B4-BE49-F238E27FC236}">
                <a16:creationId xmlns:a16="http://schemas.microsoft.com/office/drawing/2014/main" id="{6CD58BBE-8C80-66FE-CC43-B6396F243381}"/>
              </a:ext>
            </a:extLst>
          </p:cNvPr>
          <p:cNvSpPr txBox="1"/>
          <p:nvPr/>
        </p:nvSpPr>
        <p:spPr>
          <a:xfrm>
            <a:off x="1909690" y="987904"/>
            <a:ext cx="6098344"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white"/>
                </a:solidFill>
                <a:effectLst/>
                <a:uLnTx/>
                <a:uFillTx/>
                <a:latin typeface="Century Gothic" panose="020B0502020202020204"/>
                <a:ea typeface="+mn-ea"/>
                <a:cs typeface="+mn-cs"/>
              </a:rPr>
              <a:t>Current Progress</a:t>
            </a:r>
            <a:endParaRPr kumimoji="0" lang="en-US" sz="36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graphicFrame>
        <p:nvGraphicFramePr>
          <p:cNvPr id="18" name="TextBox 13">
            <a:extLst>
              <a:ext uri="{FF2B5EF4-FFF2-40B4-BE49-F238E27FC236}">
                <a16:creationId xmlns:a16="http://schemas.microsoft.com/office/drawing/2014/main" id="{C2EEE16E-65F1-A9E9-B5C7-71C5F434179A}"/>
              </a:ext>
            </a:extLst>
          </p:cNvPr>
          <p:cNvGraphicFramePr/>
          <p:nvPr>
            <p:extLst>
              <p:ext uri="{D42A27DB-BD31-4B8C-83A1-F6EECF244321}">
                <p14:modId xmlns:p14="http://schemas.microsoft.com/office/powerpoint/2010/main" val="4169212121"/>
              </p:ext>
            </p:extLst>
          </p:nvPr>
        </p:nvGraphicFramePr>
        <p:xfrm>
          <a:off x="887982" y="2410691"/>
          <a:ext cx="9951813" cy="399010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5220838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B230B-0CC5-43F7-EDC0-637EDF88476B}"/>
              </a:ext>
            </a:extLst>
          </p:cNvPr>
          <p:cNvSpPr>
            <a:spLocks noGrp="1"/>
          </p:cNvSpPr>
          <p:nvPr>
            <p:ph type="title"/>
          </p:nvPr>
        </p:nvSpPr>
        <p:spPr>
          <a:xfrm>
            <a:off x="797602" y="1246937"/>
            <a:ext cx="8761413" cy="706964"/>
          </a:xfrm>
        </p:spPr>
        <p:txBody>
          <a:bodyPr>
            <a:normAutofit fontScale="90000"/>
          </a:bodyPr>
          <a:lstStyle/>
          <a:p>
            <a:r>
              <a:rPr lang="en-US" b="1" dirty="0">
                <a:solidFill>
                  <a:schemeClr val="bg1"/>
                </a:solidFill>
              </a:rPr>
              <a:t>hand-shown numbers</a:t>
            </a:r>
            <a:br>
              <a:rPr lang="en-US" dirty="0">
                <a:solidFill>
                  <a:schemeClr val="bg1"/>
                </a:solidFill>
              </a:rPr>
            </a:br>
            <a:br>
              <a:rPr lang="en-US" dirty="0"/>
            </a:br>
            <a:endParaRPr lang="en-US" dirty="0"/>
          </a:p>
        </p:txBody>
      </p:sp>
      <p:graphicFrame>
        <p:nvGraphicFramePr>
          <p:cNvPr id="6" name="Content Placeholder 13">
            <a:extLst>
              <a:ext uri="{FF2B5EF4-FFF2-40B4-BE49-F238E27FC236}">
                <a16:creationId xmlns:a16="http://schemas.microsoft.com/office/drawing/2014/main" id="{8B53C6C5-1B7B-592A-E3F6-0760F052AA66}"/>
              </a:ext>
            </a:extLst>
          </p:cNvPr>
          <p:cNvGraphicFramePr>
            <a:graphicFrameLocks noGrp="1"/>
          </p:cNvGraphicFramePr>
          <p:nvPr>
            <p:ph sz="half" idx="2"/>
          </p:nvPr>
        </p:nvGraphicFramePr>
        <p:xfrm>
          <a:off x="7641020" y="2429328"/>
          <a:ext cx="4233933" cy="3445955"/>
        </p:xfrm>
        <a:graphic>
          <a:graphicData uri="http://schemas.openxmlformats.org/drawingml/2006/chart">
            <c:chart xmlns:c="http://schemas.openxmlformats.org/drawingml/2006/chart" xmlns:r="http://schemas.openxmlformats.org/officeDocument/2006/relationships" r:id="rId3"/>
          </a:graphicData>
        </a:graphic>
      </p:graphicFrame>
      <p:pic>
        <p:nvPicPr>
          <p:cNvPr id="8" name="Picture 7" descr="A person holding up his hand&#10;&#10;Description automatically generated">
            <a:extLst>
              <a:ext uri="{FF2B5EF4-FFF2-40B4-BE49-F238E27FC236}">
                <a16:creationId xmlns:a16="http://schemas.microsoft.com/office/drawing/2014/main" id="{D6772DAE-416E-786A-8A3C-0D864D39EC89}"/>
              </a:ext>
            </a:extLst>
          </p:cNvPr>
          <p:cNvPicPr>
            <a:picLocks noChangeAspect="1"/>
          </p:cNvPicPr>
          <p:nvPr/>
        </p:nvPicPr>
        <p:blipFill rotWithShape="1">
          <a:blip r:embed="rId4">
            <a:extLst>
              <a:ext uri="{28A0092B-C50C-407E-A947-70E740481C1C}">
                <a14:useLocalDpi xmlns:a14="http://schemas.microsoft.com/office/drawing/2010/main" val="0"/>
              </a:ext>
            </a:extLst>
          </a:blip>
          <a:srcRect r="44105" b="12574"/>
          <a:stretch/>
        </p:blipFill>
        <p:spPr>
          <a:xfrm>
            <a:off x="642172" y="2139855"/>
            <a:ext cx="2897475" cy="2578288"/>
          </a:xfrm>
          <a:prstGeom prst="rect">
            <a:avLst/>
          </a:prstGeom>
        </p:spPr>
      </p:pic>
      <p:pic>
        <p:nvPicPr>
          <p:cNvPr id="10" name="Picture 9" descr="A person holding up two fingers&#10;&#10;Description automatically generated">
            <a:extLst>
              <a:ext uri="{FF2B5EF4-FFF2-40B4-BE49-F238E27FC236}">
                <a16:creationId xmlns:a16="http://schemas.microsoft.com/office/drawing/2014/main" id="{7605FCC6-B641-9694-2D98-A553058275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69700" y="1994957"/>
            <a:ext cx="3189320" cy="2712955"/>
          </a:xfrm>
          <a:prstGeom prst="rect">
            <a:avLst/>
          </a:prstGeom>
        </p:spPr>
      </p:pic>
      <p:pic>
        <p:nvPicPr>
          <p:cNvPr id="12" name="Picture 11" descr="A person holding up his fingers&#10;&#10;Description automatically generated">
            <a:extLst>
              <a:ext uri="{FF2B5EF4-FFF2-40B4-BE49-F238E27FC236}">
                <a16:creationId xmlns:a16="http://schemas.microsoft.com/office/drawing/2014/main" id="{13F48C73-87DA-D430-BA1F-A4DDB1AA4C78}"/>
              </a:ext>
            </a:extLst>
          </p:cNvPr>
          <p:cNvPicPr>
            <a:picLocks noChangeAspect="1"/>
          </p:cNvPicPr>
          <p:nvPr/>
        </p:nvPicPr>
        <p:blipFill rotWithShape="1">
          <a:blip r:embed="rId6">
            <a:extLst>
              <a:ext uri="{28A0092B-C50C-407E-A947-70E740481C1C}">
                <a14:useLocalDpi xmlns:a14="http://schemas.microsoft.com/office/drawing/2010/main" val="0"/>
              </a:ext>
            </a:extLst>
          </a:blip>
          <a:srcRect r="3460" b="10383"/>
          <a:stretch/>
        </p:blipFill>
        <p:spPr>
          <a:xfrm>
            <a:off x="8777602" y="2012770"/>
            <a:ext cx="2897476" cy="2578288"/>
          </a:xfrm>
          <a:prstGeom prst="rect">
            <a:avLst/>
          </a:prstGeom>
        </p:spPr>
      </p:pic>
      <p:pic>
        <p:nvPicPr>
          <p:cNvPr id="14" name="Picture 13" descr="A person holding up his hand&#10;&#10;Description automatically generated">
            <a:extLst>
              <a:ext uri="{FF2B5EF4-FFF2-40B4-BE49-F238E27FC236}">
                <a16:creationId xmlns:a16="http://schemas.microsoft.com/office/drawing/2014/main" id="{AB8878C2-8F14-053F-662F-2EE61B917004}"/>
              </a:ext>
            </a:extLst>
          </p:cNvPr>
          <p:cNvPicPr>
            <a:picLocks noChangeAspect="1"/>
          </p:cNvPicPr>
          <p:nvPr/>
        </p:nvPicPr>
        <p:blipFill rotWithShape="1">
          <a:blip r:embed="rId7">
            <a:extLst>
              <a:ext uri="{28A0092B-C50C-407E-A947-70E740481C1C}">
                <a14:useLocalDpi xmlns:a14="http://schemas.microsoft.com/office/drawing/2010/main" val="0"/>
              </a:ext>
            </a:extLst>
          </a:blip>
          <a:srcRect b="11170"/>
          <a:stretch/>
        </p:blipFill>
        <p:spPr>
          <a:xfrm>
            <a:off x="2361948" y="4591058"/>
            <a:ext cx="2897476" cy="2040009"/>
          </a:xfrm>
          <a:prstGeom prst="rect">
            <a:avLst/>
          </a:prstGeom>
        </p:spPr>
      </p:pic>
      <p:pic>
        <p:nvPicPr>
          <p:cNvPr id="16" name="Picture 15" descr="A person holding up his hand&#10;&#10;Description automatically generated">
            <a:extLst>
              <a:ext uri="{FF2B5EF4-FFF2-40B4-BE49-F238E27FC236}">
                <a16:creationId xmlns:a16="http://schemas.microsoft.com/office/drawing/2014/main" id="{4208B0A8-FE0C-38CB-9CB6-D38053278381}"/>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b="14104"/>
          <a:stretch/>
        </p:blipFill>
        <p:spPr>
          <a:xfrm>
            <a:off x="5964360" y="4273540"/>
            <a:ext cx="2613368" cy="2476273"/>
          </a:xfrm>
          <a:prstGeom prst="rect">
            <a:avLst/>
          </a:prstGeom>
        </p:spPr>
      </p:pic>
    </p:spTree>
    <p:extLst>
      <p:ext uri="{BB962C8B-B14F-4D97-AF65-F5344CB8AC3E}">
        <p14:creationId xmlns:p14="http://schemas.microsoft.com/office/powerpoint/2010/main" val="42094442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2"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sp>
        <p:nvSpPr>
          <p:cNvPr id="14" name="Rectangle 13">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6" name="Freeform 5">
            <a:extLst>
              <a:ext uri="{FF2B5EF4-FFF2-40B4-BE49-F238E27FC236}">
                <a16:creationId xmlns:a16="http://schemas.microsoft.com/office/drawing/2014/main" id="{11CAC6F2-0806-417B-BF5D-5AEF6195F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8" name="Rectangle 17">
            <a:extLst>
              <a:ext uri="{FF2B5EF4-FFF2-40B4-BE49-F238E27FC236}">
                <a16:creationId xmlns:a16="http://schemas.microsoft.com/office/drawing/2014/main" id="{D4723B02-0AAB-4F6E-BA41-8ED99D559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F2AB3D11-7E65-8AC4-E372-A90376D2C71C}"/>
              </a:ext>
            </a:extLst>
          </p:cNvPr>
          <p:cNvSpPr>
            <a:spLocks noGrp="1"/>
          </p:cNvSpPr>
          <p:nvPr>
            <p:ph type="title"/>
          </p:nvPr>
        </p:nvSpPr>
        <p:spPr>
          <a:xfrm>
            <a:off x="8160773" y="1113062"/>
            <a:ext cx="3382297" cy="3281957"/>
          </a:xfrm>
        </p:spPr>
        <p:txBody>
          <a:bodyPr vert="horz" lIns="91440" tIns="45720" rIns="91440" bIns="45720" rtlCol="0" anchor="b">
            <a:normAutofit/>
          </a:bodyPr>
          <a:lstStyle/>
          <a:p>
            <a:pPr>
              <a:lnSpc>
                <a:spcPct val="90000"/>
              </a:lnSpc>
            </a:pPr>
            <a:r>
              <a:rPr lang="en-US" sz="3000" b="0" i="0" kern="1200" dirty="0">
                <a:solidFill>
                  <a:srgbClr val="EBEBEB"/>
                </a:solidFill>
                <a:effectLst/>
                <a:latin typeface="+mj-lt"/>
                <a:ea typeface="+mj-ea"/>
                <a:cs typeface="+mj-cs"/>
              </a:rPr>
              <a:t>Number predictor using Hand points</a:t>
            </a:r>
            <a:br>
              <a:rPr lang="en-US" sz="3000" b="0" i="0" kern="1200" dirty="0">
                <a:solidFill>
                  <a:srgbClr val="EBEBEB"/>
                </a:solidFill>
                <a:latin typeface="+mj-lt"/>
                <a:ea typeface="+mj-ea"/>
                <a:cs typeface="+mj-cs"/>
              </a:rPr>
            </a:br>
            <a:endParaRPr lang="en-US" sz="3000" b="0" i="0" kern="1200" dirty="0">
              <a:solidFill>
                <a:srgbClr val="EBEBEB"/>
              </a:solidFill>
              <a:latin typeface="+mj-lt"/>
              <a:ea typeface="+mj-ea"/>
              <a:cs typeface="+mj-cs"/>
            </a:endParaRPr>
          </a:p>
        </p:txBody>
      </p:sp>
      <p:pic>
        <p:nvPicPr>
          <p:cNvPr id="7" name="Picture 6" descr="A computer screen shot of colorful text&#10;&#10;Description automatically generated">
            <a:extLst>
              <a:ext uri="{FF2B5EF4-FFF2-40B4-BE49-F238E27FC236}">
                <a16:creationId xmlns:a16="http://schemas.microsoft.com/office/drawing/2014/main" id="{1C33CA1A-1596-A562-B858-05FFE26DD1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0524" y="905415"/>
            <a:ext cx="6810791" cy="5047169"/>
          </a:xfrm>
          <a:prstGeom prst="rect">
            <a:avLst/>
          </a:prstGeom>
        </p:spPr>
      </p:pic>
    </p:spTree>
    <p:extLst>
      <p:ext uri="{BB962C8B-B14F-4D97-AF65-F5344CB8AC3E}">
        <p14:creationId xmlns:p14="http://schemas.microsoft.com/office/powerpoint/2010/main" val="3085541480"/>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2"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sp>
        <p:nvSpPr>
          <p:cNvPr id="14" name="Rectangle 13">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6" name="Freeform 5">
            <a:extLst>
              <a:ext uri="{FF2B5EF4-FFF2-40B4-BE49-F238E27FC236}">
                <a16:creationId xmlns:a16="http://schemas.microsoft.com/office/drawing/2014/main" id="{11CAC6F2-0806-417B-BF5D-5AEF6195F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8" name="Rectangle 17">
            <a:extLst>
              <a:ext uri="{FF2B5EF4-FFF2-40B4-BE49-F238E27FC236}">
                <a16:creationId xmlns:a16="http://schemas.microsoft.com/office/drawing/2014/main" id="{D4723B02-0AAB-4F6E-BA41-8ED99D559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F2AB3D11-7E65-8AC4-E372-A90376D2C71C}"/>
              </a:ext>
            </a:extLst>
          </p:cNvPr>
          <p:cNvSpPr>
            <a:spLocks noGrp="1"/>
          </p:cNvSpPr>
          <p:nvPr>
            <p:ph type="title"/>
          </p:nvPr>
        </p:nvSpPr>
        <p:spPr>
          <a:xfrm>
            <a:off x="8160773" y="1113062"/>
            <a:ext cx="3382297" cy="3281957"/>
          </a:xfrm>
        </p:spPr>
        <p:txBody>
          <a:bodyPr vert="horz" lIns="91440" tIns="45720" rIns="91440" bIns="45720" rtlCol="0" anchor="b">
            <a:normAutofit/>
          </a:bodyPr>
          <a:lstStyle/>
          <a:p>
            <a:pPr>
              <a:lnSpc>
                <a:spcPct val="90000"/>
              </a:lnSpc>
            </a:pPr>
            <a:r>
              <a:rPr lang="en-US" sz="3000" b="0" i="0" kern="1200" dirty="0">
                <a:solidFill>
                  <a:srgbClr val="EBEBEB"/>
                </a:solidFill>
                <a:effectLst/>
                <a:latin typeface="+mj-lt"/>
                <a:ea typeface="+mj-ea"/>
                <a:cs typeface="+mj-cs"/>
              </a:rPr>
              <a:t>Hand points</a:t>
            </a:r>
            <a:br>
              <a:rPr lang="en-US" sz="3000" b="0" i="0" kern="1200" dirty="0">
                <a:solidFill>
                  <a:srgbClr val="EBEBEB"/>
                </a:solidFill>
                <a:latin typeface="+mj-lt"/>
                <a:ea typeface="+mj-ea"/>
                <a:cs typeface="+mj-cs"/>
              </a:rPr>
            </a:br>
            <a:endParaRPr lang="en-US" sz="3000" b="0" i="0" kern="1200" dirty="0">
              <a:solidFill>
                <a:srgbClr val="EBEBEB"/>
              </a:solidFill>
              <a:latin typeface="+mj-lt"/>
              <a:ea typeface="+mj-ea"/>
              <a:cs typeface="+mj-cs"/>
            </a:endParaRPr>
          </a:p>
        </p:txBody>
      </p:sp>
      <p:pic>
        <p:nvPicPr>
          <p:cNvPr id="4" name="Picture 3" descr="A close-up of a hand with numbers&#10;&#10;Description automatically generated">
            <a:extLst>
              <a:ext uri="{FF2B5EF4-FFF2-40B4-BE49-F238E27FC236}">
                <a16:creationId xmlns:a16="http://schemas.microsoft.com/office/drawing/2014/main" id="{2AC31148-3F18-765F-6183-F78D46B90F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8388" y="1113062"/>
            <a:ext cx="2894139" cy="3925614"/>
          </a:xfrm>
          <a:prstGeom prst="rect">
            <a:avLst/>
          </a:prstGeom>
        </p:spPr>
      </p:pic>
      <p:pic>
        <p:nvPicPr>
          <p:cNvPr id="6" name="Picture 5" descr="A hand holding a number&#10;&#10;Description automatically generated">
            <a:extLst>
              <a:ext uri="{FF2B5EF4-FFF2-40B4-BE49-F238E27FC236}">
                <a16:creationId xmlns:a16="http://schemas.microsoft.com/office/drawing/2014/main" id="{42D2305C-5FA2-AFED-65E9-88565A7A63B1}"/>
              </a:ext>
            </a:extLst>
          </p:cNvPr>
          <p:cNvPicPr>
            <a:picLocks noChangeAspect="1"/>
          </p:cNvPicPr>
          <p:nvPr/>
        </p:nvPicPr>
        <p:blipFill rotWithShape="1">
          <a:blip r:embed="rId4">
            <a:extLst>
              <a:ext uri="{28A0092B-C50C-407E-A947-70E740481C1C}">
                <a14:useLocalDpi xmlns:a14="http://schemas.microsoft.com/office/drawing/2010/main" val="0"/>
              </a:ext>
            </a:extLst>
          </a:blip>
          <a:srcRect l="36846"/>
          <a:stretch/>
        </p:blipFill>
        <p:spPr>
          <a:xfrm>
            <a:off x="4178614" y="1706290"/>
            <a:ext cx="3749935" cy="3332386"/>
          </a:xfrm>
          <a:prstGeom prst="rect">
            <a:avLst/>
          </a:prstGeom>
        </p:spPr>
      </p:pic>
    </p:spTree>
    <p:extLst>
      <p:ext uri="{BB962C8B-B14F-4D97-AF65-F5344CB8AC3E}">
        <p14:creationId xmlns:p14="http://schemas.microsoft.com/office/powerpoint/2010/main" val="3910810704"/>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4F78DAAE-B0C3-49A3-8AB1-AD2FF0E368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en-US" dirty="0"/>
          </a:p>
        </p:txBody>
      </p:sp>
      <p:sp>
        <p:nvSpPr>
          <p:cNvPr id="47" name="Rectangle 46">
            <a:extLst>
              <a:ext uri="{FF2B5EF4-FFF2-40B4-BE49-F238E27FC236}">
                <a16:creationId xmlns:a16="http://schemas.microsoft.com/office/drawing/2014/main" id="{F6A8A81D-3338-4B0F-A26F-A3D259D27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801794"/>
            <a:ext cx="11000237" cy="52482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40155665-7CE2-4939-AE5E-020DC1D207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7" name="Picture 6" descr="A screenshot of a computer&#10;&#10;Description automatically generated">
            <a:extLst>
              <a:ext uri="{FF2B5EF4-FFF2-40B4-BE49-F238E27FC236}">
                <a16:creationId xmlns:a16="http://schemas.microsoft.com/office/drawing/2014/main" id="{5E32E5A3-B74D-5B05-F727-1EA0960CFC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466" y="801794"/>
            <a:ext cx="11000237" cy="5248266"/>
          </a:xfrm>
          <a:prstGeom prst="rect">
            <a:avLst/>
          </a:prstGeom>
        </p:spPr>
      </p:pic>
    </p:spTree>
    <p:extLst>
      <p:ext uri="{BB962C8B-B14F-4D97-AF65-F5344CB8AC3E}">
        <p14:creationId xmlns:p14="http://schemas.microsoft.com/office/powerpoint/2010/main" val="28044128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F78DAAE-B0C3-49A3-8AB1-AD2FF0E368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en-US" dirty="0"/>
          </a:p>
        </p:txBody>
      </p:sp>
      <p:sp>
        <p:nvSpPr>
          <p:cNvPr id="12" name="Rectangle 11">
            <a:extLst>
              <a:ext uri="{FF2B5EF4-FFF2-40B4-BE49-F238E27FC236}">
                <a16:creationId xmlns:a16="http://schemas.microsoft.com/office/drawing/2014/main" id="{F6A8A81D-3338-4B0F-A26F-A3D259D27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801794"/>
            <a:ext cx="11000237" cy="52482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0155665-7CE2-4939-AE5E-020DC1D207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5" name="Picture 4" descr="A screenshot of a computer&#10;&#10;Description automatically generated">
            <a:extLst>
              <a:ext uri="{FF2B5EF4-FFF2-40B4-BE49-F238E27FC236}">
                <a16:creationId xmlns:a16="http://schemas.microsoft.com/office/drawing/2014/main" id="{7A1BC063-EAC9-FBDF-8C5D-71AB8FEAFD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466" y="801793"/>
            <a:ext cx="11000237" cy="5248265"/>
          </a:xfrm>
          <a:prstGeom prst="rect">
            <a:avLst/>
          </a:prstGeom>
        </p:spPr>
      </p:pic>
    </p:spTree>
    <p:extLst>
      <p:ext uri="{BB962C8B-B14F-4D97-AF65-F5344CB8AC3E}">
        <p14:creationId xmlns:p14="http://schemas.microsoft.com/office/powerpoint/2010/main" val="12300290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2"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sp>
        <p:nvSpPr>
          <p:cNvPr id="14" name="Rectangle 13">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6" name="Freeform 5">
            <a:extLst>
              <a:ext uri="{FF2B5EF4-FFF2-40B4-BE49-F238E27FC236}">
                <a16:creationId xmlns:a16="http://schemas.microsoft.com/office/drawing/2014/main" id="{11CAC6F2-0806-417B-BF5D-5AEF6195F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8" name="Rectangle 17">
            <a:extLst>
              <a:ext uri="{FF2B5EF4-FFF2-40B4-BE49-F238E27FC236}">
                <a16:creationId xmlns:a16="http://schemas.microsoft.com/office/drawing/2014/main" id="{D4723B02-0AAB-4F6E-BA41-8ED99D559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F2AB3D11-7E65-8AC4-E372-A90376D2C71C}"/>
              </a:ext>
            </a:extLst>
          </p:cNvPr>
          <p:cNvSpPr>
            <a:spLocks noGrp="1"/>
          </p:cNvSpPr>
          <p:nvPr>
            <p:ph type="title"/>
          </p:nvPr>
        </p:nvSpPr>
        <p:spPr>
          <a:xfrm>
            <a:off x="8160773" y="1113062"/>
            <a:ext cx="3382297" cy="3281957"/>
          </a:xfrm>
        </p:spPr>
        <p:txBody>
          <a:bodyPr vert="horz" lIns="91440" tIns="45720" rIns="91440" bIns="45720" rtlCol="0" anchor="b">
            <a:normAutofit/>
          </a:bodyPr>
          <a:lstStyle/>
          <a:p>
            <a:pPr>
              <a:lnSpc>
                <a:spcPct val="90000"/>
              </a:lnSpc>
            </a:pPr>
            <a:r>
              <a:rPr lang="en-US" sz="3000" b="0" i="0" kern="1200" dirty="0">
                <a:solidFill>
                  <a:srgbClr val="EBEBEB"/>
                </a:solidFill>
                <a:effectLst/>
                <a:latin typeface="+mj-lt"/>
                <a:ea typeface="+mj-ea"/>
                <a:cs typeface="+mj-cs"/>
              </a:rPr>
              <a:t>Dataset of points taken by showing numbers</a:t>
            </a:r>
            <a:br>
              <a:rPr lang="en-US" sz="3000" b="0" i="0" kern="1200" dirty="0">
                <a:solidFill>
                  <a:srgbClr val="EBEBEB"/>
                </a:solidFill>
                <a:latin typeface="+mj-lt"/>
                <a:ea typeface="+mj-ea"/>
                <a:cs typeface="+mj-cs"/>
              </a:rPr>
            </a:br>
            <a:endParaRPr lang="en-US" sz="3000" b="0" i="0" kern="1200" dirty="0">
              <a:solidFill>
                <a:srgbClr val="EBEBEB"/>
              </a:solidFill>
              <a:latin typeface="+mj-lt"/>
              <a:ea typeface="+mj-ea"/>
              <a:cs typeface="+mj-cs"/>
            </a:endParaRPr>
          </a:p>
        </p:txBody>
      </p:sp>
      <p:pic>
        <p:nvPicPr>
          <p:cNvPr id="5" name="Picture 4" descr="A screen shot of a computer screen&#10;&#10;Description automatically generated">
            <a:extLst>
              <a:ext uri="{FF2B5EF4-FFF2-40B4-BE49-F238E27FC236}">
                <a16:creationId xmlns:a16="http://schemas.microsoft.com/office/drawing/2014/main" id="{893FD992-D3CA-A60E-2ED7-14D627983F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8122" y="1417478"/>
            <a:ext cx="6000652" cy="4023044"/>
          </a:xfrm>
          <a:prstGeom prst="rect">
            <a:avLst/>
          </a:prstGeom>
        </p:spPr>
      </p:pic>
    </p:spTree>
    <p:extLst>
      <p:ext uri="{BB962C8B-B14F-4D97-AF65-F5344CB8AC3E}">
        <p14:creationId xmlns:p14="http://schemas.microsoft.com/office/powerpoint/2010/main" val="538294540"/>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B230B-0CC5-43F7-EDC0-637EDF88476B}"/>
              </a:ext>
            </a:extLst>
          </p:cNvPr>
          <p:cNvSpPr>
            <a:spLocks noGrp="1"/>
          </p:cNvSpPr>
          <p:nvPr>
            <p:ph type="title"/>
          </p:nvPr>
        </p:nvSpPr>
        <p:spPr>
          <a:xfrm>
            <a:off x="797602" y="1246937"/>
            <a:ext cx="8761413" cy="706964"/>
          </a:xfrm>
        </p:spPr>
        <p:txBody>
          <a:bodyPr>
            <a:normAutofit fontScale="90000"/>
          </a:bodyPr>
          <a:lstStyle/>
          <a:p>
            <a:r>
              <a:rPr lang="en-US" b="1" dirty="0">
                <a:solidFill>
                  <a:schemeClr val="bg1"/>
                </a:solidFill>
              </a:rPr>
              <a:t>Train the Data and Generate Model Using </a:t>
            </a:r>
            <a:r>
              <a:rPr lang="en-US" b="1" dirty="0" err="1">
                <a:solidFill>
                  <a:schemeClr val="bg1"/>
                </a:solidFill>
              </a:rPr>
              <a:t>RandomForestClassifier</a:t>
            </a:r>
            <a:br>
              <a:rPr lang="en-US" dirty="0">
                <a:solidFill>
                  <a:schemeClr val="bg1"/>
                </a:solidFill>
              </a:rPr>
            </a:br>
            <a:br>
              <a:rPr lang="en-US" dirty="0"/>
            </a:br>
            <a:endParaRPr lang="en-US" dirty="0"/>
          </a:p>
        </p:txBody>
      </p:sp>
      <p:graphicFrame>
        <p:nvGraphicFramePr>
          <p:cNvPr id="6" name="Content Placeholder 13">
            <a:extLst>
              <a:ext uri="{FF2B5EF4-FFF2-40B4-BE49-F238E27FC236}">
                <a16:creationId xmlns:a16="http://schemas.microsoft.com/office/drawing/2014/main" id="{8B53C6C5-1B7B-592A-E3F6-0760F052AA66}"/>
              </a:ext>
            </a:extLst>
          </p:cNvPr>
          <p:cNvGraphicFramePr>
            <a:graphicFrameLocks noGrp="1"/>
          </p:cNvGraphicFramePr>
          <p:nvPr>
            <p:ph sz="half" idx="2"/>
          </p:nvPr>
        </p:nvGraphicFramePr>
        <p:xfrm>
          <a:off x="7641020" y="2429328"/>
          <a:ext cx="4233933" cy="3445955"/>
        </p:xfrm>
        <a:graphic>
          <a:graphicData uri="http://schemas.openxmlformats.org/drawingml/2006/chart">
            <c:chart xmlns:c="http://schemas.openxmlformats.org/drawingml/2006/chart" xmlns:r="http://schemas.openxmlformats.org/officeDocument/2006/relationships" r:id="rId3"/>
          </a:graphicData>
        </a:graphic>
      </p:graphicFrame>
      <p:pic>
        <p:nvPicPr>
          <p:cNvPr id="4" name="Picture 3" descr="A screenshot of a computer&#10;&#10;Description automatically generated">
            <a:extLst>
              <a:ext uri="{FF2B5EF4-FFF2-40B4-BE49-F238E27FC236}">
                <a16:creationId xmlns:a16="http://schemas.microsoft.com/office/drawing/2014/main" id="{B8A1AE4F-65C2-532E-03BF-B06B11E65B32}"/>
              </a:ext>
            </a:extLst>
          </p:cNvPr>
          <p:cNvPicPr>
            <a:picLocks noChangeAspect="1"/>
          </p:cNvPicPr>
          <p:nvPr/>
        </p:nvPicPr>
        <p:blipFill rotWithShape="1">
          <a:blip r:embed="rId4">
            <a:extLst>
              <a:ext uri="{28A0092B-C50C-407E-A947-70E740481C1C}">
                <a14:useLocalDpi xmlns:a14="http://schemas.microsoft.com/office/drawing/2010/main" val="0"/>
              </a:ext>
            </a:extLst>
          </a:blip>
          <a:srcRect t="7817"/>
          <a:stretch/>
        </p:blipFill>
        <p:spPr>
          <a:xfrm>
            <a:off x="648813" y="2525651"/>
            <a:ext cx="9104787" cy="3825059"/>
          </a:xfrm>
          <a:prstGeom prst="rect">
            <a:avLst/>
          </a:prstGeom>
        </p:spPr>
      </p:pic>
    </p:spTree>
    <p:extLst>
      <p:ext uri="{BB962C8B-B14F-4D97-AF65-F5344CB8AC3E}">
        <p14:creationId xmlns:p14="http://schemas.microsoft.com/office/powerpoint/2010/main" val="27552383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2"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sp>
        <p:nvSpPr>
          <p:cNvPr id="14" name="Rectangle 13">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6" name="Freeform 5">
            <a:extLst>
              <a:ext uri="{FF2B5EF4-FFF2-40B4-BE49-F238E27FC236}">
                <a16:creationId xmlns:a16="http://schemas.microsoft.com/office/drawing/2014/main" id="{11CAC6F2-0806-417B-BF5D-5AEF6195F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8" name="Rectangle 17">
            <a:extLst>
              <a:ext uri="{FF2B5EF4-FFF2-40B4-BE49-F238E27FC236}">
                <a16:creationId xmlns:a16="http://schemas.microsoft.com/office/drawing/2014/main" id="{D4723B02-0AAB-4F6E-BA41-8ED99D559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F2AB3D11-7E65-8AC4-E372-A90376D2C71C}"/>
              </a:ext>
            </a:extLst>
          </p:cNvPr>
          <p:cNvSpPr>
            <a:spLocks noGrp="1"/>
          </p:cNvSpPr>
          <p:nvPr>
            <p:ph type="title"/>
          </p:nvPr>
        </p:nvSpPr>
        <p:spPr>
          <a:xfrm>
            <a:off x="8160773" y="1113062"/>
            <a:ext cx="3382297" cy="3281957"/>
          </a:xfrm>
        </p:spPr>
        <p:txBody>
          <a:bodyPr vert="horz" lIns="91440" tIns="45720" rIns="91440" bIns="45720" rtlCol="0" anchor="b">
            <a:normAutofit/>
          </a:bodyPr>
          <a:lstStyle/>
          <a:p>
            <a:pPr>
              <a:lnSpc>
                <a:spcPct val="90000"/>
              </a:lnSpc>
            </a:pPr>
            <a:r>
              <a:rPr lang="en-US" sz="3000" b="0" i="0" kern="1200">
                <a:solidFill>
                  <a:srgbClr val="EBEBEB"/>
                </a:solidFill>
                <a:effectLst/>
                <a:latin typeface="+mj-lt"/>
                <a:ea typeface="+mj-ea"/>
                <a:cs typeface="+mj-cs"/>
              </a:rPr>
              <a:t>Facial recognition-Using Flask library to take out the endpoints </a:t>
            </a:r>
            <a:br>
              <a:rPr lang="en-US" sz="3000" b="0" i="0" kern="1200">
                <a:solidFill>
                  <a:srgbClr val="EBEBEB"/>
                </a:solidFill>
                <a:latin typeface="+mj-lt"/>
                <a:ea typeface="+mj-ea"/>
                <a:cs typeface="+mj-cs"/>
              </a:rPr>
            </a:br>
            <a:endParaRPr lang="en-US" sz="3000" b="0" i="0" kern="1200">
              <a:solidFill>
                <a:srgbClr val="EBEBEB"/>
              </a:solidFill>
              <a:latin typeface="+mj-lt"/>
              <a:ea typeface="+mj-ea"/>
              <a:cs typeface="+mj-cs"/>
            </a:endParaRPr>
          </a:p>
        </p:txBody>
      </p:sp>
      <p:pic>
        <p:nvPicPr>
          <p:cNvPr id="5" name="Picture 4" descr="A screenshot of a computer program&#10;&#10;Description automatically generated">
            <a:extLst>
              <a:ext uri="{FF2B5EF4-FFF2-40B4-BE49-F238E27FC236}">
                <a16:creationId xmlns:a16="http://schemas.microsoft.com/office/drawing/2014/main" id="{8F0E0E22-5482-6F42-A5D5-0C5E64B197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1639" y="1324232"/>
            <a:ext cx="7074852" cy="4209536"/>
          </a:xfrm>
          <a:prstGeom prst="roundRect">
            <a:avLst>
              <a:gd name="adj" fmla="val 1858"/>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19810102"/>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2"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sp>
        <p:nvSpPr>
          <p:cNvPr id="14" name="Rectangle 13">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6" name="Freeform 5">
            <a:extLst>
              <a:ext uri="{FF2B5EF4-FFF2-40B4-BE49-F238E27FC236}">
                <a16:creationId xmlns:a16="http://schemas.microsoft.com/office/drawing/2014/main" id="{11CAC6F2-0806-417B-BF5D-5AEF6195F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8" name="Rectangle 17">
            <a:extLst>
              <a:ext uri="{FF2B5EF4-FFF2-40B4-BE49-F238E27FC236}">
                <a16:creationId xmlns:a16="http://schemas.microsoft.com/office/drawing/2014/main" id="{D4723B02-0AAB-4F6E-BA41-8ED99D559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F2AB3D11-7E65-8AC4-E372-A90376D2C71C}"/>
              </a:ext>
            </a:extLst>
          </p:cNvPr>
          <p:cNvSpPr>
            <a:spLocks noGrp="1"/>
          </p:cNvSpPr>
          <p:nvPr>
            <p:ph type="title"/>
          </p:nvPr>
        </p:nvSpPr>
        <p:spPr>
          <a:xfrm>
            <a:off x="8160773" y="1113062"/>
            <a:ext cx="3382297" cy="3281957"/>
          </a:xfrm>
        </p:spPr>
        <p:txBody>
          <a:bodyPr vert="horz" lIns="91440" tIns="45720" rIns="91440" bIns="45720" rtlCol="0" anchor="b">
            <a:normAutofit/>
          </a:bodyPr>
          <a:lstStyle/>
          <a:p>
            <a:pPr>
              <a:lnSpc>
                <a:spcPct val="90000"/>
              </a:lnSpc>
            </a:pPr>
            <a:r>
              <a:rPr lang="en-US" sz="3000" b="0" i="0" kern="1200" dirty="0">
                <a:solidFill>
                  <a:srgbClr val="EBEBEB"/>
                </a:solidFill>
                <a:effectLst/>
                <a:latin typeface="+mj-lt"/>
                <a:ea typeface="+mj-ea"/>
                <a:cs typeface="+mj-cs"/>
              </a:rPr>
              <a:t>Facial recognition model for a person</a:t>
            </a:r>
            <a:br>
              <a:rPr lang="en-US" sz="3000" b="0" i="0" kern="1200" dirty="0">
                <a:solidFill>
                  <a:srgbClr val="EBEBEB"/>
                </a:solidFill>
                <a:latin typeface="+mj-lt"/>
                <a:ea typeface="+mj-ea"/>
                <a:cs typeface="+mj-cs"/>
              </a:rPr>
            </a:br>
            <a:endParaRPr lang="en-US" sz="3000" b="0" i="0" kern="1200" dirty="0">
              <a:solidFill>
                <a:srgbClr val="EBEBEB"/>
              </a:solidFill>
              <a:latin typeface="+mj-lt"/>
              <a:ea typeface="+mj-ea"/>
              <a:cs typeface="+mj-cs"/>
            </a:endParaRPr>
          </a:p>
        </p:txBody>
      </p:sp>
      <p:pic>
        <p:nvPicPr>
          <p:cNvPr id="4" name="Picture 3" descr="A screen shot of a computer program&#10;&#10;Description automatically generated">
            <a:extLst>
              <a:ext uri="{FF2B5EF4-FFF2-40B4-BE49-F238E27FC236}">
                <a16:creationId xmlns:a16="http://schemas.microsoft.com/office/drawing/2014/main" id="{C12FBF7A-5E38-EF57-88ED-453787D962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0950" y="1041414"/>
            <a:ext cx="7277904" cy="4775172"/>
          </a:xfrm>
          <a:prstGeom prst="rect">
            <a:avLst/>
          </a:prstGeom>
        </p:spPr>
      </p:pic>
    </p:spTree>
    <p:extLst>
      <p:ext uri="{BB962C8B-B14F-4D97-AF65-F5344CB8AC3E}">
        <p14:creationId xmlns:p14="http://schemas.microsoft.com/office/powerpoint/2010/main" val="1430705746"/>
      </p:ext>
    </p:extLst>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2"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sp>
        <p:nvSpPr>
          <p:cNvPr id="14" name="Rectangle 13">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6" name="Freeform 5">
            <a:extLst>
              <a:ext uri="{FF2B5EF4-FFF2-40B4-BE49-F238E27FC236}">
                <a16:creationId xmlns:a16="http://schemas.microsoft.com/office/drawing/2014/main" id="{11CAC6F2-0806-417B-BF5D-5AEF6195F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8" name="Rectangle 17">
            <a:extLst>
              <a:ext uri="{FF2B5EF4-FFF2-40B4-BE49-F238E27FC236}">
                <a16:creationId xmlns:a16="http://schemas.microsoft.com/office/drawing/2014/main" id="{D4723B02-0AAB-4F6E-BA41-8ED99D559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F2AB3D11-7E65-8AC4-E372-A90376D2C71C}"/>
              </a:ext>
            </a:extLst>
          </p:cNvPr>
          <p:cNvSpPr>
            <a:spLocks noGrp="1"/>
          </p:cNvSpPr>
          <p:nvPr>
            <p:ph type="title"/>
          </p:nvPr>
        </p:nvSpPr>
        <p:spPr>
          <a:xfrm>
            <a:off x="8160773" y="1113062"/>
            <a:ext cx="3382297" cy="3281957"/>
          </a:xfrm>
        </p:spPr>
        <p:txBody>
          <a:bodyPr vert="horz" lIns="91440" tIns="45720" rIns="91440" bIns="45720" rtlCol="0" anchor="b">
            <a:normAutofit/>
          </a:bodyPr>
          <a:lstStyle/>
          <a:p>
            <a:pPr>
              <a:lnSpc>
                <a:spcPct val="90000"/>
              </a:lnSpc>
            </a:pPr>
            <a:r>
              <a:rPr lang="en-US" sz="3000" b="0" i="0" kern="1200" dirty="0" err="1">
                <a:solidFill>
                  <a:srgbClr val="EBEBEB"/>
                </a:solidFill>
                <a:effectLst/>
                <a:latin typeface="+mj-lt"/>
                <a:ea typeface="+mj-ea"/>
                <a:cs typeface="+mj-cs"/>
              </a:rPr>
              <a:t>Fraudness</a:t>
            </a:r>
            <a:r>
              <a:rPr lang="en-US" sz="3000" b="0" i="0" kern="1200" dirty="0">
                <a:solidFill>
                  <a:srgbClr val="EBEBEB"/>
                </a:solidFill>
                <a:effectLst/>
                <a:latin typeface="+mj-lt"/>
                <a:ea typeface="+mj-ea"/>
                <a:cs typeface="+mj-cs"/>
              </a:rPr>
              <a:t> detection of multiple faces</a:t>
            </a:r>
            <a:br>
              <a:rPr lang="en-US" sz="3000" b="0" i="0" kern="1200" dirty="0">
                <a:solidFill>
                  <a:srgbClr val="EBEBEB"/>
                </a:solidFill>
                <a:latin typeface="+mj-lt"/>
                <a:ea typeface="+mj-ea"/>
                <a:cs typeface="+mj-cs"/>
              </a:rPr>
            </a:br>
            <a:endParaRPr lang="en-US" sz="3000" b="0" i="0" kern="1200" dirty="0">
              <a:solidFill>
                <a:srgbClr val="EBEBEB"/>
              </a:solidFill>
              <a:latin typeface="+mj-lt"/>
              <a:ea typeface="+mj-ea"/>
              <a:cs typeface="+mj-cs"/>
            </a:endParaRPr>
          </a:p>
        </p:txBody>
      </p:sp>
      <p:pic>
        <p:nvPicPr>
          <p:cNvPr id="5" name="Picture 4" descr="A screen shot of a computer program&#10;&#10;Description automatically generated">
            <a:extLst>
              <a:ext uri="{FF2B5EF4-FFF2-40B4-BE49-F238E27FC236}">
                <a16:creationId xmlns:a16="http://schemas.microsoft.com/office/drawing/2014/main" id="{F1E7A429-E059-83B9-2DF6-BA2D97EA61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099" y="1269125"/>
            <a:ext cx="7498291" cy="4532586"/>
          </a:xfrm>
          <a:prstGeom prst="rect">
            <a:avLst/>
          </a:prstGeom>
        </p:spPr>
      </p:pic>
    </p:spTree>
    <p:extLst>
      <p:ext uri="{BB962C8B-B14F-4D97-AF65-F5344CB8AC3E}">
        <p14:creationId xmlns:p14="http://schemas.microsoft.com/office/powerpoint/2010/main" val="977391299"/>
      </p:ext>
    </p:extLst>
  </p:cSld>
  <p:clrMapOvr>
    <a:overrideClrMapping bg1="dk1" tx1="lt1" bg2="dk2" tx2="lt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 name="Rectangle 52">
            <a:extLst>
              <a:ext uri="{FF2B5EF4-FFF2-40B4-BE49-F238E27FC236}">
                <a16:creationId xmlns:a16="http://schemas.microsoft.com/office/drawing/2014/main" id="{F70C2B8F-6B1B-46D5-86E6-40F36C695F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en-US"/>
          </a:p>
        </p:txBody>
      </p:sp>
      <p:sp>
        <p:nvSpPr>
          <p:cNvPr id="55" name="Freeform 5">
            <a:extLst>
              <a:ext uri="{FF2B5EF4-FFF2-40B4-BE49-F238E27FC236}">
                <a16:creationId xmlns:a16="http://schemas.microsoft.com/office/drawing/2014/main" id="{DB521824-592C-476A-AB0A-CA0C6D1F34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txBody>
          <a:bodyPr/>
          <a:lstStyle/>
          <a:p>
            <a:endParaRPr lang="en-US"/>
          </a:p>
        </p:txBody>
      </p:sp>
      <p:sp>
        <p:nvSpPr>
          <p:cNvPr id="57" name="Freeform: Shape 56">
            <a:extLst>
              <a:ext uri="{FF2B5EF4-FFF2-40B4-BE49-F238E27FC236}">
                <a16:creationId xmlns:a16="http://schemas.microsoft.com/office/drawing/2014/main" id="{A2749EFA-8EE4-4EB8-9424-8E593B9320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950898" y="638067"/>
            <a:ext cx="6053670" cy="5581866"/>
          </a:xfrm>
          <a:custGeom>
            <a:avLst/>
            <a:gdLst>
              <a:gd name="connsiteX0" fmla="*/ 6053670 w 6053670"/>
              <a:gd name="connsiteY0" fmla="*/ 1098 h 5581866"/>
              <a:gd name="connsiteX1" fmla="*/ 6053670 w 6053670"/>
              <a:gd name="connsiteY1" fmla="*/ 514028 h 5581866"/>
              <a:gd name="connsiteX2" fmla="*/ 6053670 w 6053670"/>
              <a:gd name="connsiteY2" fmla="*/ 1254558 h 5581866"/>
              <a:gd name="connsiteX3" fmla="*/ 6053670 w 6053670"/>
              <a:gd name="connsiteY3" fmla="*/ 5581866 h 5581866"/>
              <a:gd name="connsiteX4" fmla="*/ 0 w 6053670"/>
              <a:gd name="connsiteY4" fmla="*/ 5581866 h 5581866"/>
              <a:gd name="connsiteX5" fmla="*/ 0 w 6053670"/>
              <a:gd name="connsiteY5" fmla="*/ 1249853 h 5581866"/>
              <a:gd name="connsiteX6" fmla="*/ 0 w 6053670"/>
              <a:gd name="connsiteY6" fmla="*/ 514028 h 5581866"/>
              <a:gd name="connsiteX7" fmla="*/ 0 w 6053670"/>
              <a:gd name="connsiteY7" fmla="*/ 0 h 5581866"/>
              <a:gd name="connsiteX8" fmla="*/ 35717 w 6053670"/>
              <a:gd name="connsiteY8" fmla="*/ 5488 h 5581866"/>
              <a:gd name="connsiteX9" fmla="*/ 140445 w 6053670"/>
              <a:gd name="connsiteY9" fmla="*/ 21641 h 5581866"/>
              <a:gd name="connsiteX10" fmla="*/ 216722 w 6053670"/>
              <a:gd name="connsiteY10" fmla="*/ 32932 h 5581866"/>
              <a:gd name="connsiteX11" fmla="*/ 307527 w 6053670"/>
              <a:gd name="connsiteY11" fmla="*/ 44850 h 5581866"/>
              <a:gd name="connsiteX12" fmla="*/ 415282 w 6053670"/>
              <a:gd name="connsiteY12" fmla="*/ 59121 h 5581866"/>
              <a:gd name="connsiteX13" fmla="*/ 534539 w 6053670"/>
              <a:gd name="connsiteY13" fmla="*/ 74175 h 5581866"/>
              <a:gd name="connsiteX14" fmla="*/ 668931 w 6053670"/>
              <a:gd name="connsiteY14" fmla="*/ 90014 h 5581866"/>
              <a:gd name="connsiteX15" fmla="*/ 815430 w 6053670"/>
              <a:gd name="connsiteY15" fmla="*/ 106794 h 5581866"/>
              <a:gd name="connsiteX16" fmla="*/ 974641 w 6053670"/>
              <a:gd name="connsiteY16" fmla="*/ 123574 h 5581866"/>
              <a:gd name="connsiteX17" fmla="*/ 1144144 w 6053670"/>
              <a:gd name="connsiteY17" fmla="*/ 140667 h 5581866"/>
              <a:gd name="connsiteX18" fmla="*/ 1326965 w 6053670"/>
              <a:gd name="connsiteY18" fmla="*/ 156506 h 5581866"/>
              <a:gd name="connsiteX19" fmla="*/ 1518261 w 6053670"/>
              <a:gd name="connsiteY19" fmla="*/ 171717 h 5581866"/>
              <a:gd name="connsiteX20" fmla="*/ 1720453 w 6053670"/>
              <a:gd name="connsiteY20" fmla="*/ 185518 h 5581866"/>
              <a:gd name="connsiteX21" fmla="*/ 1931121 w 6053670"/>
              <a:gd name="connsiteY21" fmla="*/ 198690 h 5581866"/>
              <a:gd name="connsiteX22" fmla="*/ 2150869 w 6053670"/>
              <a:gd name="connsiteY22" fmla="*/ 211079 h 5581866"/>
              <a:gd name="connsiteX23" fmla="*/ 2263467 w 6053670"/>
              <a:gd name="connsiteY23" fmla="*/ 215470 h 5581866"/>
              <a:gd name="connsiteX24" fmla="*/ 2378487 w 6053670"/>
              <a:gd name="connsiteY24" fmla="*/ 220332 h 5581866"/>
              <a:gd name="connsiteX25" fmla="*/ 2495323 w 6053670"/>
              <a:gd name="connsiteY25" fmla="*/ 224879 h 5581866"/>
              <a:gd name="connsiteX26" fmla="*/ 2612764 w 6053670"/>
              <a:gd name="connsiteY26" fmla="*/ 227859 h 5581866"/>
              <a:gd name="connsiteX27" fmla="*/ 2732627 w 6053670"/>
              <a:gd name="connsiteY27" fmla="*/ 230525 h 5581866"/>
              <a:gd name="connsiteX28" fmla="*/ 2853700 w 6053670"/>
              <a:gd name="connsiteY28" fmla="*/ 233348 h 5581866"/>
              <a:gd name="connsiteX29" fmla="*/ 2977195 w 6053670"/>
              <a:gd name="connsiteY29" fmla="*/ 235229 h 5581866"/>
              <a:gd name="connsiteX30" fmla="*/ 3101900 w 6053670"/>
              <a:gd name="connsiteY30" fmla="*/ 235229 h 5581866"/>
              <a:gd name="connsiteX31" fmla="*/ 3227817 w 6053670"/>
              <a:gd name="connsiteY31" fmla="*/ 236170 h 5581866"/>
              <a:gd name="connsiteX32" fmla="*/ 3354944 w 6053670"/>
              <a:gd name="connsiteY32" fmla="*/ 235229 h 5581866"/>
              <a:gd name="connsiteX33" fmla="*/ 3483887 w 6053670"/>
              <a:gd name="connsiteY33" fmla="*/ 233348 h 5581866"/>
              <a:gd name="connsiteX34" fmla="*/ 3612830 w 6053670"/>
              <a:gd name="connsiteY34" fmla="*/ 231623 h 5581866"/>
              <a:gd name="connsiteX35" fmla="*/ 3743589 w 6053670"/>
              <a:gd name="connsiteY35" fmla="*/ 227859 h 5581866"/>
              <a:gd name="connsiteX36" fmla="*/ 3875559 w 6053670"/>
              <a:gd name="connsiteY36" fmla="*/ 223938 h 5581866"/>
              <a:gd name="connsiteX37" fmla="*/ 4007529 w 6053670"/>
              <a:gd name="connsiteY37" fmla="*/ 219391 h 5581866"/>
              <a:gd name="connsiteX38" fmla="*/ 4140710 w 6053670"/>
              <a:gd name="connsiteY38" fmla="*/ 212961 h 5581866"/>
              <a:gd name="connsiteX39" fmla="*/ 4275102 w 6053670"/>
              <a:gd name="connsiteY39" fmla="*/ 205277 h 5581866"/>
              <a:gd name="connsiteX40" fmla="*/ 4410098 w 6053670"/>
              <a:gd name="connsiteY40" fmla="*/ 197907 h 5581866"/>
              <a:gd name="connsiteX41" fmla="*/ 4545096 w 6053670"/>
              <a:gd name="connsiteY41" fmla="*/ 188498 h 5581866"/>
              <a:gd name="connsiteX42" fmla="*/ 4681909 w 6053670"/>
              <a:gd name="connsiteY42" fmla="*/ 177207 h 5581866"/>
              <a:gd name="connsiteX43" fmla="*/ 4816905 w 6053670"/>
              <a:gd name="connsiteY43" fmla="*/ 165916 h 5581866"/>
              <a:gd name="connsiteX44" fmla="*/ 4954323 w 6053670"/>
              <a:gd name="connsiteY44" fmla="*/ 152899 h 5581866"/>
              <a:gd name="connsiteX45" fmla="*/ 5092347 w 6053670"/>
              <a:gd name="connsiteY45" fmla="*/ 138629 h 5581866"/>
              <a:gd name="connsiteX46" fmla="*/ 5228555 w 6053670"/>
              <a:gd name="connsiteY46" fmla="*/ 123574 h 5581866"/>
              <a:gd name="connsiteX47" fmla="*/ 5366578 w 6053670"/>
              <a:gd name="connsiteY47" fmla="*/ 106010 h 5581866"/>
              <a:gd name="connsiteX48" fmla="*/ 5503997 w 6053670"/>
              <a:gd name="connsiteY48" fmla="*/ 87192 h 5581866"/>
              <a:gd name="connsiteX49" fmla="*/ 5642020 w 6053670"/>
              <a:gd name="connsiteY49" fmla="*/ 68530 h 5581866"/>
              <a:gd name="connsiteX50" fmla="*/ 5779438 w 6053670"/>
              <a:gd name="connsiteY50" fmla="*/ 46733 h 5581866"/>
              <a:gd name="connsiteX51" fmla="*/ 5916251 w 6053670"/>
              <a:gd name="connsiteY51" fmla="*/ 24464 h 5581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5581866">
                <a:moveTo>
                  <a:pt x="6053670" y="1098"/>
                </a:moveTo>
                <a:lnTo>
                  <a:pt x="6053670" y="514028"/>
                </a:lnTo>
                <a:lnTo>
                  <a:pt x="6053670" y="1254558"/>
                </a:lnTo>
                <a:lnTo>
                  <a:pt x="6053670" y="5581866"/>
                </a:lnTo>
                <a:lnTo>
                  <a:pt x="0" y="5581866"/>
                </a:lnTo>
                <a:lnTo>
                  <a:pt x="0" y="1249853"/>
                </a:lnTo>
                <a:lnTo>
                  <a:pt x="0" y="514028"/>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txBody>
          <a:bodyPr/>
          <a:lstStyle/>
          <a:p>
            <a:endParaRPr lang="en-US"/>
          </a:p>
        </p:txBody>
      </p:sp>
      <p:sp>
        <p:nvSpPr>
          <p:cNvPr id="59" name="Freeform 5">
            <a:extLst>
              <a:ext uri="{FF2B5EF4-FFF2-40B4-BE49-F238E27FC236}">
                <a16:creationId xmlns:a16="http://schemas.microsoft.com/office/drawing/2014/main" id="{B5C860C9-D4F9-4350-80DA-0D1CD36C77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en-US"/>
          </a:p>
        </p:txBody>
      </p:sp>
      <p:sp>
        <p:nvSpPr>
          <p:cNvPr id="2" name="Title 1">
            <a:extLst>
              <a:ext uri="{FF2B5EF4-FFF2-40B4-BE49-F238E27FC236}">
                <a16:creationId xmlns:a16="http://schemas.microsoft.com/office/drawing/2014/main" id="{D5863EC0-F3D9-D566-2F7A-3599523C426F}"/>
              </a:ext>
            </a:extLst>
          </p:cNvPr>
          <p:cNvSpPr>
            <a:spLocks noGrp="1"/>
          </p:cNvSpPr>
          <p:nvPr>
            <p:ph type="title"/>
          </p:nvPr>
        </p:nvSpPr>
        <p:spPr>
          <a:xfrm>
            <a:off x="639098" y="629265"/>
            <a:ext cx="5132438" cy="1622322"/>
          </a:xfrm>
        </p:spPr>
        <p:txBody>
          <a:bodyPr vert="horz" lIns="91440" tIns="45720" rIns="91440" bIns="45720" rtlCol="0" anchor="ctr">
            <a:normAutofit/>
          </a:bodyPr>
          <a:lstStyle/>
          <a:p>
            <a:pPr>
              <a:lnSpc>
                <a:spcPct val="90000"/>
              </a:lnSpc>
            </a:pPr>
            <a:r>
              <a:rPr lang="en-US" sz="3100" b="0" i="0" kern="1200">
                <a:solidFill>
                  <a:srgbClr val="EBEBEB"/>
                </a:solidFill>
                <a:latin typeface="+mj-lt"/>
                <a:ea typeface="+mj-ea"/>
                <a:cs typeface="+mj-cs"/>
              </a:rPr>
              <a:t>Product Recommendation System</a:t>
            </a:r>
            <a:br>
              <a:rPr lang="en-US" sz="3100" b="0" i="0" kern="1200">
                <a:solidFill>
                  <a:srgbClr val="EBEBEB"/>
                </a:solidFill>
                <a:latin typeface="+mj-lt"/>
                <a:ea typeface="+mj-ea"/>
                <a:cs typeface="+mj-cs"/>
              </a:rPr>
            </a:br>
            <a:endParaRPr lang="en-US" sz="3100" b="0" i="0" kern="1200">
              <a:solidFill>
                <a:srgbClr val="EBEBEB"/>
              </a:solidFill>
              <a:latin typeface="+mj-lt"/>
              <a:ea typeface="+mj-ea"/>
              <a:cs typeface="+mj-cs"/>
            </a:endParaRPr>
          </a:p>
        </p:txBody>
      </p:sp>
      <p:pic>
        <p:nvPicPr>
          <p:cNvPr id="4" name="Picture 3" descr="A person wearing a head scarf&#10;&#10;Description automatically generated with medium confidence">
            <a:extLst>
              <a:ext uri="{FF2B5EF4-FFF2-40B4-BE49-F238E27FC236}">
                <a16:creationId xmlns:a16="http://schemas.microsoft.com/office/drawing/2014/main" id="{60563C1F-905E-0947-A163-592EFC32E6A2}"/>
              </a:ext>
            </a:extLst>
          </p:cNvPr>
          <p:cNvPicPr>
            <a:picLocks noChangeAspect="1"/>
          </p:cNvPicPr>
          <p:nvPr/>
        </p:nvPicPr>
        <p:blipFill>
          <a:blip r:embed="rId2"/>
          <a:stretch>
            <a:fillRect/>
          </a:stretch>
        </p:blipFill>
        <p:spPr>
          <a:xfrm>
            <a:off x="8500906" y="1765155"/>
            <a:ext cx="2720385" cy="3327688"/>
          </a:xfrm>
          <a:prstGeom prst="rect">
            <a:avLst/>
          </a:prstGeom>
        </p:spPr>
      </p:pic>
      <p:sp>
        <p:nvSpPr>
          <p:cNvPr id="61" name="Rectangle 60">
            <a:extLst>
              <a:ext uri="{FF2B5EF4-FFF2-40B4-BE49-F238E27FC236}">
                <a16:creationId xmlns:a16="http://schemas.microsoft.com/office/drawing/2014/main" id="{538A90C8-AE0E-4EBA-9AF8-EEDB206020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TextBox 5">
            <a:extLst>
              <a:ext uri="{FF2B5EF4-FFF2-40B4-BE49-F238E27FC236}">
                <a16:creationId xmlns:a16="http://schemas.microsoft.com/office/drawing/2014/main" id="{CCDF4F25-6621-4CD0-E8D2-3F8E962F1EC7}"/>
              </a:ext>
            </a:extLst>
          </p:cNvPr>
          <p:cNvSpPr txBox="1"/>
          <p:nvPr/>
        </p:nvSpPr>
        <p:spPr>
          <a:xfrm>
            <a:off x="730473" y="4709406"/>
            <a:ext cx="4949687" cy="1519329"/>
          </a:xfrm>
          <a:prstGeom prst="rect">
            <a:avLst/>
          </a:prstGeom>
        </p:spPr>
        <p:txBody>
          <a:bodyPr vert="horz" lIns="91440" tIns="45720" rIns="91440" bIns="45720" rtlCol="0" anchor="ctr">
            <a:normAutofit/>
          </a:bodyPr>
          <a:lstStyle/>
          <a:p>
            <a:pPr algn="ctr">
              <a:spcBef>
                <a:spcPts val="1000"/>
              </a:spcBef>
              <a:buClr>
                <a:schemeClr val="accent1"/>
              </a:buClr>
              <a:buSzPct val="80000"/>
            </a:pPr>
            <a:r>
              <a:rPr lang="en-US" dirty="0" err="1">
                <a:solidFill>
                  <a:srgbClr val="FFFFFF"/>
                </a:solidFill>
              </a:rPr>
              <a:t>Firdowsiya</a:t>
            </a:r>
            <a:r>
              <a:rPr lang="en-US" dirty="0">
                <a:solidFill>
                  <a:srgbClr val="FFFFFF"/>
                </a:solidFill>
              </a:rPr>
              <a:t> A.L</a:t>
            </a:r>
            <a:br>
              <a:rPr lang="en-US" dirty="0">
                <a:solidFill>
                  <a:srgbClr val="FFFFFF"/>
                </a:solidFill>
              </a:rPr>
            </a:br>
            <a:r>
              <a:rPr lang="en-US" dirty="0">
                <a:solidFill>
                  <a:srgbClr val="FFFFFF"/>
                </a:solidFill>
              </a:rPr>
              <a:t>IT20011734 </a:t>
            </a:r>
            <a:br>
              <a:rPr lang="en-US" dirty="0">
                <a:solidFill>
                  <a:srgbClr val="FFFFFF"/>
                </a:solidFill>
              </a:rPr>
            </a:br>
            <a:r>
              <a:rPr lang="en-US" dirty="0">
                <a:solidFill>
                  <a:srgbClr val="FFFFFF"/>
                </a:solidFill>
              </a:rPr>
              <a:t>Specialization  :  Information Technology</a:t>
            </a:r>
          </a:p>
          <a:p>
            <a:pPr algn="ctr">
              <a:spcBef>
                <a:spcPts val="1000"/>
              </a:spcBef>
              <a:buClr>
                <a:schemeClr val="accent1"/>
              </a:buClr>
              <a:buSzPct val="80000"/>
            </a:pPr>
            <a:endParaRPr lang="en-US" dirty="0">
              <a:solidFill>
                <a:srgbClr val="FFFFFF"/>
              </a:solidFill>
            </a:endParaRPr>
          </a:p>
        </p:txBody>
      </p:sp>
    </p:spTree>
    <p:extLst>
      <p:ext uri="{BB962C8B-B14F-4D97-AF65-F5344CB8AC3E}">
        <p14:creationId xmlns:p14="http://schemas.microsoft.com/office/powerpoint/2010/main" val="2829211864"/>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91000"/>
                <a:satMod val="164000"/>
                <a:lumMod val="74000"/>
              </a:schemeClr>
              <a:schemeClr val="bg2">
                <a:hueMod val="124000"/>
                <a:satMod val="140000"/>
                <a:lumMod val="142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2E8BD2A-4014-4DC6-A228-4ECE6A0AA6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3896CA42-3323-41E5-B809-CD790B2AA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Freeform 5">
            <a:extLst>
              <a:ext uri="{FF2B5EF4-FFF2-40B4-BE49-F238E27FC236}">
                <a16:creationId xmlns:a16="http://schemas.microsoft.com/office/drawing/2014/main" id="{EA2FE539-0B6F-4FAE-A391-B46476F46C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txBody>
          <a:bodyPr/>
          <a:lstStyle/>
          <a:p>
            <a:endParaRPr lang="en-US"/>
          </a:p>
        </p:txBody>
      </p:sp>
      <p:sp>
        <p:nvSpPr>
          <p:cNvPr id="14" name="Freeform: Shape 13">
            <a:extLst>
              <a:ext uri="{FF2B5EF4-FFF2-40B4-BE49-F238E27FC236}">
                <a16:creationId xmlns:a16="http://schemas.microsoft.com/office/drawing/2014/main" id="{BD5A14FB-50A2-4964-8B07-EE40D1CE0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txBody>
          <a:bodyPr/>
          <a:lstStyle/>
          <a:p>
            <a:endParaRPr lang="en-US"/>
          </a:p>
        </p:txBody>
      </p:sp>
      <p:sp>
        <p:nvSpPr>
          <p:cNvPr id="16" name="Freeform 5">
            <a:extLst>
              <a:ext uri="{FF2B5EF4-FFF2-40B4-BE49-F238E27FC236}">
                <a16:creationId xmlns:a16="http://schemas.microsoft.com/office/drawing/2014/main" id="{FD63331C-DD2E-43D8-9511-B44EC057D7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en-US"/>
          </a:p>
        </p:txBody>
      </p:sp>
      <p:sp>
        <p:nvSpPr>
          <p:cNvPr id="3" name="Title 5">
            <a:extLst>
              <a:ext uri="{FF2B5EF4-FFF2-40B4-BE49-F238E27FC236}">
                <a16:creationId xmlns:a16="http://schemas.microsoft.com/office/drawing/2014/main" id="{9AE9A8B7-6DE2-598D-4106-C8D943E07835}"/>
              </a:ext>
            </a:extLst>
          </p:cNvPr>
          <p:cNvSpPr txBox="1">
            <a:spLocks/>
          </p:cNvSpPr>
          <p:nvPr/>
        </p:nvSpPr>
        <p:spPr bwMode="gray">
          <a:xfrm>
            <a:off x="687725" y="96479"/>
            <a:ext cx="3941208" cy="5954325"/>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Aft>
                <a:spcPts val="600"/>
              </a:spcAft>
            </a:pPr>
            <a:r>
              <a:rPr lang="en-US" sz="4000" dirty="0">
                <a:solidFill>
                  <a:schemeClr val="tx1"/>
                </a:solidFill>
              </a:rPr>
              <a:t>BACKGROUND STUDY</a:t>
            </a:r>
          </a:p>
        </p:txBody>
      </p:sp>
      <p:sp>
        <p:nvSpPr>
          <p:cNvPr id="15" name="TextBox 14">
            <a:extLst>
              <a:ext uri="{FF2B5EF4-FFF2-40B4-BE49-F238E27FC236}">
                <a16:creationId xmlns:a16="http://schemas.microsoft.com/office/drawing/2014/main" id="{0BF2A1C1-865E-DA2C-3E76-E2410F2F6C0B}"/>
              </a:ext>
            </a:extLst>
          </p:cNvPr>
          <p:cNvSpPr txBox="1"/>
          <p:nvPr/>
        </p:nvSpPr>
        <p:spPr>
          <a:xfrm>
            <a:off x="4976734" y="846211"/>
            <a:ext cx="6737496" cy="4247317"/>
          </a:xfrm>
          <a:prstGeom prst="rect">
            <a:avLst/>
          </a:prstGeom>
          <a:noFill/>
        </p:spPr>
        <p:txBody>
          <a:bodyPr wrap="square">
            <a:spAutoFit/>
          </a:bodyPr>
          <a:lstStyle/>
          <a:p>
            <a:pPr marL="285750" indent="-285750">
              <a:buFont typeface="Wingdings" panose="05000000000000000000" pitchFamily="2" charset="2"/>
              <a:buChar char="Ø"/>
            </a:pPr>
            <a:r>
              <a:rPr lang="en-US" dirty="0">
                <a:solidFill>
                  <a:schemeClr val="bg1"/>
                </a:solidFill>
              </a:rPr>
              <a:t>Product recommendation Systems widely used by E-commerce Platforms</a:t>
            </a:r>
          </a:p>
          <a:p>
            <a:endParaRPr lang="en-US" dirty="0">
              <a:solidFill>
                <a:schemeClr val="bg1"/>
              </a:solidFill>
            </a:endParaRPr>
          </a:p>
          <a:p>
            <a:pPr marL="285750" indent="-285750">
              <a:buFont typeface="Wingdings" panose="05000000000000000000" pitchFamily="2" charset="2"/>
              <a:buChar char="Ø"/>
            </a:pPr>
            <a:r>
              <a:rPr lang="en-US" dirty="0">
                <a:solidFill>
                  <a:schemeClr val="bg1"/>
                </a:solidFill>
              </a:rPr>
              <a:t>Emotions play a crucial role in consumer behavior and decision-making processes.</a:t>
            </a:r>
          </a:p>
          <a:p>
            <a:endParaRPr lang="en-US" dirty="0">
              <a:solidFill>
                <a:schemeClr val="bg1"/>
              </a:solidFill>
            </a:endParaRPr>
          </a:p>
          <a:p>
            <a:pPr marL="285750" indent="-285750">
              <a:buFont typeface="Wingdings" panose="05000000000000000000" pitchFamily="2" charset="2"/>
              <a:buChar char="Ø"/>
            </a:pPr>
            <a:r>
              <a:rPr lang="en-US" dirty="0">
                <a:solidFill>
                  <a:schemeClr val="bg1"/>
                </a:solidFill>
              </a:rPr>
              <a:t>Traditional product recommendation systems</a:t>
            </a:r>
          </a:p>
          <a:p>
            <a:r>
              <a:rPr lang="en-US" dirty="0">
                <a:solidFill>
                  <a:schemeClr val="bg1"/>
                </a:solidFill>
              </a:rPr>
              <a:t>		1) Rating</a:t>
            </a:r>
          </a:p>
          <a:p>
            <a:r>
              <a:rPr lang="en-US" dirty="0">
                <a:solidFill>
                  <a:schemeClr val="bg1"/>
                </a:solidFill>
              </a:rPr>
              <a:t>		2) Purchase history</a:t>
            </a:r>
          </a:p>
          <a:p>
            <a:r>
              <a:rPr lang="en-US" dirty="0">
                <a:solidFill>
                  <a:schemeClr val="bg1"/>
                </a:solidFill>
              </a:rPr>
              <a:t>		3) Browsing Behavior</a:t>
            </a:r>
          </a:p>
          <a:p>
            <a:r>
              <a:rPr lang="en-US" dirty="0">
                <a:solidFill>
                  <a:schemeClr val="bg1"/>
                </a:solidFill>
              </a:rPr>
              <a:t>		4) Feed Back</a:t>
            </a:r>
          </a:p>
          <a:p>
            <a:endParaRPr lang="en-US" dirty="0">
              <a:solidFill>
                <a:schemeClr val="bg1"/>
              </a:solidFill>
            </a:endParaRPr>
          </a:p>
          <a:p>
            <a:pPr marL="285750" indent="-285750">
              <a:buFont typeface="Wingdings" panose="05000000000000000000" pitchFamily="2" charset="2"/>
              <a:buChar char="Ø"/>
            </a:pPr>
            <a:r>
              <a:rPr lang="en-US" dirty="0">
                <a:solidFill>
                  <a:schemeClr val="bg1"/>
                </a:solidFill>
              </a:rPr>
              <a:t>Challenges in emotion-based recommendation systems include accurate emotion detection, overcoming biases, and ensuring privacy and ethical considerations.</a:t>
            </a:r>
          </a:p>
        </p:txBody>
      </p:sp>
    </p:spTree>
    <p:extLst>
      <p:ext uri="{BB962C8B-B14F-4D97-AF65-F5344CB8AC3E}">
        <p14:creationId xmlns:p14="http://schemas.microsoft.com/office/powerpoint/2010/main" val="100615152"/>
      </p:ext>
    </p:extLst>
  </p:cSld>
  <p:clrMapOvr>
    <a:overrideClrMapping bg1="dk1" tx1="lt1" bg2="dk2" tx2="lt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EED2E2BB-3846-41EB-9F1E-92C33C4A8F4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2" name="Rectangle 11">
              <a:extLst>
                <a:ext uri="{FF2B5EF4-FFF2-40B4-BE49-F238E27FC236}">
                  <a16:creationId xmlns:a16="http://schemas.microsoft.com/office/drawing/2014/main" id="{C73D5773-5AC9-444A-A47A-EB6656ACDC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 name="Freeform 5">
              <a:extLst>
                <a:ext uri="{FF2B5EF4-FFF2-40B4-BE49-F238E27FC236}">
                  <a16:creationId xmlns:a16="http://schemas.microsoft.com/office/drawing/2014/main" id="{81EB4475-C020-4325-AF59-31FCBFB7C54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15" name="Rectangle 14">
            <a:extLst>
              <a:ext uri="{FF2B5EF4-FFF2-40B4-BE49-F238E27FC236}">
                <a16:creationId xmlns:a16="http://schemas.microsoft.com/office/drawing/2014/main" id="{F7689D68-C339-4D5B-9DAA-E13F6BD4D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F7444BAE-5E4D-D7D9-5494-79E8FC268D0E}"/>
              </a:ext>
            </a:extLst>
          </p:cNvPr>
          <p:cNvSpPr>
            <a:spLocks noGrp="1"/>
          </p:cNvSpPr>
          <p:nvPr>
            <p:ph type="title"/>
          </p:nvPr>
        </p:nvSpPr>
        <p:spPr>
          <a:xfrm>
            <a:off x="7007145" y="1241266"/>
            <a:ext cx="4535926" cy="3153753"/>
          </a:xfrm>
        </p:spPr>
        <p:txBody>
          <a:bodyPr vert="horz" lIns="91440" tIns="45720" rIns="91440" bIns="45720" rtlCol="0" anchor="b">
            <a:normAutofit/>
          </a:bodyPr>
          <a:lstStyle/>
          <a:p>
            <a:r>
              <a:rPr lang="en-US" sz="5400" b="0" i="0" kern="1200" dirty="0">
                <a:solidFill>
                  <a:schemeClr val="bg2"/>
                </a:solidFill>
                <a:effectLst/>
                <a:latin typeface="+mj-lt"/>
                <a:ea typeface="+mj-ea"/>
                <a:cs typeface="+mj-cs"/>
              </a:rPr>
              <a:t>Research Finding</a:t>
            </a:r>
            <a:endParaRPr lang="en-US" sz="5400" b="0" i="0" kern="1200" dirty="0">
              <a:solidFill>
                <a:schemeClr val="bg2"/>
              </a:solidFill>
              <a:latin typeface="+mj-lt"/>
              <a:ea typeface="+mj-ea"/>
              <a:cs typeface="+mj-cs"/>
            </a:endParaRPr>
          </a:p>
        </p:txBody>
      </p:sp>
      <p:grpSp>
        <p:nvGrpSpPr>
          <p:cNvPr id="17" name="Group 16">
            <a:extLst>
              <a:ext uri="{FF2B5EF4-FFF2-40B4-BE49-F238E27FC236}">
                <a16:creationId xmlns:a16="http://schemas.microsoft.com/office/drawing/2014/main" id="{28F798B8-1C3B-4B89-8B9A-3F9613CD077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3333" y="396837"/>
            <a:ext cx="6451503" cy="6058999"/>
            <a:chOff x="423333" y="396837"/>
            <a:chExt cx="6451503" cy="6058999"/>
          </a:xfrm>
        </p:grpSpPr>
        <p:sp>
          <p:nvSpPr>
            <p:cNvPr id="18" name="Rectangle 17">
              <a:extLst>
                <a:ext uri="{FF2B5EF4-FFF2-40B4-BE49-F238E27FC236}">
                  <a16:creationId xmlns:a16="http://schemas.microsoft.com/office/drawing/2014/main" id="{86FBC0DC-E9D1-4FE7-A92D-8C0C21E6C8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3" y="402165"/>
              <a:ext cx="522933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Freeform 5">
              <a:extLst>
                <a:ext uri="{FF2B5EF4-FFF2-40B4-BE49-F238E27FC236}">
                  <a16:creationId xmlns:a16="http://schemas.microsoft.com/office/drawing/2014/main" id="{C5B8AD05-BFBB-476E-A552-5125E1F1F6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3161515"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20" name="Freeform 5">
              <a:extLst>
                <a:ext uri="{FF2B5EF4-FFF2-40B4-BE49-F238E27FC236}">
                  <a16:creationId xmlns:a16="http://schemas.microsoft.com/office/drawing/2014/main" id="{55960B2F-90D8-4D62-B831-C33669F8D2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5004670"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grpSp>
      <p:pic>
        <p:nvPicPr>
          <p:cNvPr id="6" name="Picture 5">
            <a:extLst>
              <a:ext uri="{FF2B5EF4-FFF2-40B4-BE49-F238E27FC236}">
                <a16:creationId xmlns:a16="http://schemas.microsoft.com/office/drawing/2014/main" id="{6285A263-B460-C4A9-51D5-5C27976548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9763" y="402164"/>
            <a:ext cx="4983737" cy="2978473"/>
          </a:xfrm>
          <a:prstGeom prst="rect">
            <a:avLst/>
          </a:prstGeom>
        </p:spPr>
      </p:pic>
      <p:pic>
        <p:nvPicPr>
          <p:cNvPr id="5" name="Picture 4">
            <a:extLst>
              <a:ext uri="{FF2B5EF4-FFF2-40B4-BE49-F238E27FC236}">
                <a16:creationId xmlns:a16="http://schemas.microsoft.com/office/drawing/2014/main" id="{338A9080-07D8-00FA-D0E5-14520A0E58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0678" y="3574617"/>
            <a:ext cx="4921907" cy="3021055"/>
          </a:xfrm>
          <a:prstGeom prst="rect">
            <a:avLst/>
          </a:prstGeom>
        </p:spPr>
      </p:pic>
    </p:spTree>
    <p:extLst>
      <p:ext uri="{BB962C8B-B14F-4D97-AF65-F5344CB8AC3E}">
        <p14:creationId xmlns:p14="http://schemas.microsoft.com/office/powerpoint/2010/main" val="22230178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 name="Rectangle 13">
            <a:extLst>
              <a:ext uri="{FF2B5EF4-FFF2-40B4-BE49-F238E27FC236}">
                <a16:creationId xmlns:a16="http://schemas.microsoft.com/office/drawing/2014/main" id="{643780CE-2BE5-46F6-97B2-60DF30217E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en-US"/>
          </a:p>
        </p:txBody>
      </p:sp>
      <p:sp>
        <p:nvSpPr>
          <p:cNvPr id="54" name="Freeform: Shape 15">
            <a:extLst>
              <a:ext uri="{FF2B5EF4-FFF2-40B4-BE49-F238E27FC236}">
                <a16:creationId xmlns:a16="http://schemas.microsoft.com/office/drawing/2014/main" id="{61A87A49-68E6-459E-A5A6-46229FF421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txBody>
          <a:bodyPr/>
          <a:lstStyle/>
          <a:p>
            <a:endParaRPr lang="en-US"/>
          </a:p>
        </p:txBody>
      </p:sp>
      <p:sp>
        <p:nvSpPr>
          <p:cNvPr id="55" name="Freeform 5">
            <a:extLst>
              <a:ext uri="{FF2B5EF4-FFF2-40B4-BE49-F238E27FC236}">
                <a16:creationId xmlns:a16="http://schemas.microsoft.com/office/drawing/2014/main" id="{F6ACD5FC-CAFE-48EB-B765-60EED2E0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en-US"/>
          </a:p>
        </p:txBody>
      </p:sp>
      <p:sp>
        <p:nvSpPr>
          <p:cNvPr id="2" name="Title 1">
            <a:extLst>
              <a:ext uri="{FF2B5EF4-FFF2-40B4-BE49-F238E27FC236}">
                <a16:creationId xmlns:a16="http://schemas.microsoft.com/office/drawing/2014/main" id="{2E408ECA-EDF6-40EE-FBD9-AF7E6E652FD4}"/>
              </a:ext>
            </a:extLst>
          </p:cNvPr>
          <p:cNvSpPr>
            <a:spLocks noGrp="1"/>
          </p:cNvSpPr>
          <p:nvPr>
            <p:ph type="title"/>
          </p:nvPr>
        </p:nvSpPr>
        <p:spPr>
          <a:xfrm>
            <a:off x="1154955" y="973668"/>
            <a:ext cx="2942210" cy="1020232"/>
          </a:xfrm>
        </p:spPr>
        <p:txBody>
          <a:bodyPr>
            <a:normAutofit/>
          </a:bodyPr>
          <a:lstStyle/>
          <a:p>
            <a:pPr>
              <a:lnSpc>
                <a:spcPct val="90000"/>
              </a:lnSpc>
            </a:pPr>
            <a:r>
              <a:rPr lang="en-US" sz="2300" b="1" dirty="0">
                <a:solidFill>
                  <a:srgbClr val="EBEBEB"/>
                </a:solidFill>
              </a:rPr>
              <a:t>Research problem</a:t>
            </a:r>
            <a:br>
              <a:rPr lang="en-US" sz="2300" dirty="0">
                <a:solidFill>
                  <a:srgbClr val="EBEBEB"/>
                </a:solidFill>
              </a:rPr>
            </a:br>
            <a:endParaRPr lang="en-US" sz="2300" dirty="0">
              <a:solidFill>
                <a:srgbClr val="EBEBEB"/>
              </a:solidFill>
            </a:endParaRPr>
          </a:p>
        </p:txBody>
      </p:sp>
      <p:pic>
        <p:nvPicPr>
          <p:cNvPr id="9" name="Picture 8" descr="A picture containing text, screenshot, diagram, design&#10;&#10;Description automatically generated">
            <a:extLst>
              <a:ext uri="{FF2B5EF4-FFF2-40B4-BE49-F238E27FC236}">
                <a16:creationId xmlns:a16="http://schemas.microsoft.com/office/drawing/2014/main" id="{1382C4B3-803B-1E6A-4BFA-FB48763CC06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94607" y="1503551"/>
            <a:ext cx="6391533" cy="3850897"/>
          </a:xfrm>
          <a:prstGeom prst="rect">
            <a:avLst/>
          </a:prstGeom>
        </p:spPr>
      </p:pic>
      <p:sp>
        <p:nvSpPr>
          <p:cNvPr id="56" name="Rectangle 19">
            <a:extLst>
              <a:ext uri="{FF2B5EF4-FFF2-40B4-BE49-F238E27FC236}">
                <a16:creationId xmlns:a16="http://schemas.microsoft.com/office/drawing/2014/main" id="{9F33B405-D785-4738-B1C0-6A0AA5E982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7" name="Oval 21">
            <a:extLst>
              <a:ext uri="{FF2B5EF4-FFF2-40B4-BE49-F238E27FC236}">
                <a16:creationId xmlns:a16="http://schemas.microsoft.com/office/drawing/2014/main" id="{4233DC0E-DE6C-4FB6-A529-51B162641A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8" name="Oval 23">
            <a:extLst>
              <a:ext uri="{FF2B5EF4-FFF2-40B4-BE49-F238E27FC236}">
                <a16:creationId xmlns:a16="http://schemas.microsoft.com/office/drawing/2014/main" id="{3870477F-E451-4BC3-863F-0E2FC57288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BB3827FD-CEA9-9F51-3FED-2FB232AEFED5}"/>
              </a:ext>
            </a:extLst>
          </p:cNvPr>
          <p:cNvSpPr>
            <a:spLocks noGrp="1"/>
          </p:cNvSpPr>
          <p:nvPr>
            <p:ph idx="1"/>
          </p:nvPr>
        </p:nvSpPr>
        <p:spPr>
          <a:xfrm>
            <a:off x="1154955" y="2120900"/>
            <a:ext cx="3133726" cy="3898900"/>
          </a:xfrm>
        </p:spPr>
        <p:txBody>
          <a:bodyPr>
            <a:normAutofit/>
          </a:bodyPr>
          <a:lstStyle/>
          <a:p>
            <a:pPr>
              <a:buFont typeface="Wingdings" panose="05000000000000000000" pitchFamily="2" charset="2"/>
              <a:buChar char="Ø"/>
            </a:pPr>
            <a:r>
              <a:rPr lang="en-US" b="1" dirty="0">
                <a:solidFill>
                  <a:srgbClr val="FFFFFF"/>
                </a:solidFill>
              </a:rPr>
              <a:t>In the current system, they use survey and history to detect the user's emotion, which is not effective enough</a:t>
            </a:r>
          </a:p>
          <a:p>
            <a:pPr>
              <a:buFont typeface="Wingdings" panose="05000000000000000000" pitchFamily="2" charset="2"/>
              <a:buChar char="Ø"/>
            </a:pPr>
            <a:r>
              <a:rPr lang="en-US" b="1" dirty="0">
                <a:solidFill>
                  <a:srgbClr val="FFFFFF"/>
                </a:solidFill>
              </a:rPr>
              <a:t>Existing Product recommendation Systems are focused only normal people </a:t>
            </a:r>
          </a:p>
        </p:txBody>
      </p:sp>
      <p:sp>
        <p:nvSpPr>
          <p:cNvPr id="59" name="Freeform 5">
            <a:extLst>
              <a:ext uri="{FF2B5EF4-FFF2-40B4-BE49-F238E27FC236}">
                <a16:creationId xmlns:a16="http://schemas.microsoft.com/office/drawing/2014/main" id="{B4A81DE1-E2BC-4A31-99EE-71350421B0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txBody>
          <a:bodyPr/>
          <a:lstStyle/>
          <a:p>
            <a:endParaRPr lang="en-US"/>
          </a:p>
        </p:txBody>
      </p:sp>
    </p:spTree>
    <p:extLst>
      <p:ext uri="{BB962C8B-B14F-4D97-AF65-F5344CB8AC3E}">
        <p14:creationId xmlns:p14="http://schemas.microsoft.com/office/powerpoint/2010/main" val="2190164002"/>
      </p:ext>
    </p:extLst>
  </p:cSld>
  <p:clrMapOvr>
    <a:overrideClrMapping bg1="dk1" tx1="lt1" bg2="dk2" tx2="lt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91000"/>
                <a:satMod val="164000"/>
                <a:lumMod val="74000"/>
              </a:schemeClr>
              <a:schemeClr val="bg2">
                <a:hueMod val="124000"/>
                <a:satMod val="140000"/>
                <a:lumMod val="142000"/>
              </a:schemeClr>
            </a:duotone>
          </a:blip>
          <a:stretch/>
        </a:blipFill>
        <a:effectLst/>
      </p:bgPr>
    </p:bg>
    <p:spTree>
      <p:nvGrpSpPr>
        <p:cNvPr id="1" name=""/>
        <p:cNvGrpSpPr/>
        <p:nvPr/>
      </p:nvGrpSpPr>
      <p:grpSpPr>
        <a:xfrm>
          <a:off x="0" y="0"/>
          <a:ext cx="0" cy="0"/>
          <a:chOff x="0" y="0"/>
          <a:chExt cx="0" cy="0"/>
        </a:xfrm>
      </p:grpSpPr>
      <p:sp useBgFill="1">
        <p:nvSpPr>
          <p:cNvPr id="134" name="Rectangle 123">
            <a:extLst>
              <a:ext uri="{FF2B5EF4-FFF2-40B4-BE49-F238E27FC236}">
                <a16:creationId xmlns:a16="http://schemas.microsoft.com/office/drawing/2014/main" id="{C314C310-850D-4491-AA52-C75BEA68B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5" name="Group 125">
            <a:extLst>
              <a:ext uri="{FF2B5EF4-FFF2-40B4-BE49-F238E27FC236}">
                <a16:creationId xmlns:a16="http://schemas.microsoft.com/office/drawing/2014/main" id="{D4EC3799-3F52-48CE-85CC-83AED368EB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27" name="Rectangle 126">
              <a:extLst>
                <a:ext uri="{FF2B5EF4-FFF2-40B4-BE49-F238E27FC236}">
                  <a16:creationId xmlns:a16="http://schemas.microsoft.com/office/drawing/2014/main" id="{F3FC2939-BF10-4CBC-904B-74A17D4B9C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6" name="Freeform 5">
              <a:extLst>
                <a:ext uri="{FF2B5EF4-FFF2-40B4-BE49-F238E27FC236}">
                  <a16:creationId xmlns:a16="http://schemas.microsoft.com/office/drawing/2014/main" id="{266B6D5D-11B6-40A6-9CEF-F0B0D104C5C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en-US"/>
            </a:p>
          </p:txBody>
        </p:sp>
      </p:grpSp>
      <p:sp>
        <p:nvSpPr>
          <p:cNvPr id="2" name="Title 1">
            <a:extLst>
              <a:ext uri="{FF2B5EF4-FFF2-40B4-BE49-F238E27FC236}">
                <a16:creationId xmlns:a16="http://schemas.microsoft.com/office/drawing/2014/main" id="{2D0D52FA-C7AC-7024-72CE-1E1DAB57D59B}"/>
              </a:ext>
            </a:extLst>
          </p:cNvPr>
          <p:cNvSpPr>
            <a:spLocks noGrp="1"/>
          </p:cNvSpPr>
          <p:nvPr>
            <p:ph type="title"/>
          </p:nvPr>
        </p:nvSpPr>
        <p:spPr>
          <a:xfrm>
            <a:off x="836247" y="1085549"/>
            <a:ext cx="3430947" cy="4686903"/>
          </a:xfrm>
        </p:spPr>
        <p:txBody>
          <a:bodyPr anchor="ctr">
            <a:normAutofit/>
          </a:bodyPr>
          <a:lstStyle/>
          <a:p>
            <a:pPr algn="r"/>
            <a:r>
              <a:rPr lang="en-US" b="1">
                <a:solidFill>
                  <a:schemeClr val="tx1"/>
                </a:solidFill>
              </a:rPr>
              <a:t>Research Question</a:t>
            </a:r>
            <a:endParaRPr lang="en-US" b="1" dirty="0">
              <a:solidFill>
                <a:schemeClr val="tx1"/>
              </a:solidFill>
            </a:endParaRPr>
          </a:p>
        </p:txBody>
      </p:sp>
      <p:cxnSp>
        <p:nvCxnSpPr>
          <p:cNvPr id="137" name="Straight Connector 129">
            <a:extLst>
              <a:ext uri="{FF2B5EF4-FFF2-40B4-BE49-F238E27FC236}">
                <a16:creationId xmlns:a16="http://schemas.microsoft.com/office/drawing/2014/main" id="{789E20C7-BB50-4317-93C7-90C8ED80B2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930986"/>
            <a:ext cx="0" cy="3200400"/>
          </a:xfrm>
          <a:prstGeom prst="line">
            <a:avLst/>
          </a:prstGeom>
          <a:ln w="15875" cap="sq">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7CBCA49-5855-CBF2-A13E-AAAB2144EFE4}"/>
              </a:ext>
            </a:extLst>
          </p:cNvPr>
          <p:cNvSpPr>
            <a:spLocks noGrp="1"/>
          </p:cNvSpPr>
          <p:nvPr>
            <p:ph idx="1"/>
          </p:nvPr>
        </p:nvSpPr>
        <p:spPr>
          <a:xfrm>
            <a:off x="5041399" y="1085549"/>
            <a:ext cx="5579707" cy="4686903"/>
          </a:xfrm>
        </p:spPr>
        <p:txBody>
          <a:bodyPr anchor="ctr">
            <a:normAutofit/>
          </a:bodyPr>
          <a:lstStyle/>
          <a:p>
            <a:pPr marL="0" indent="0">
              <a:buNone/>
            </a:pPr>
            <a:r>
              <a:rPr lang="en-US" sz="2000" dirty="0">
                <a:solidFill>
                  <a:schemeClr val="tx1"/>
                </a:solidFill>
              </a:rPr>
              <a:t>How do you make product recommendations that recognize and respond to the emotions of customers with disabilities?</a:t>
            </a:r>
          </a:p>
        </p:txBody>
      </p:sp>
    </p:spTree>
    <p:extLst>
      <p:ext uri="{BB962C8B-B14F-4D97-AF65-F5344CB8AC3E}">
        <p14:creationId xmlns:p14="http://schemas.microsoft.com/office/powerpoint/2010/main" val="1812194382"/>
      </p:ext>
    </p:extLst>
  </p:cSld>
  <p:clrMapOvr>
    <a:overrideClrMapping bg1="dk1" tx1="lt1" bg2="dk2" tx2="lt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276DD-F74E-18FA-D845-14AA8FD3246B}"/>
              </a:ext>
            </a:extLst>
          </p:cNvPr>
          <p:cNvSpPr>
            <a:spLocks noGrp="1"/>
          </p:cNvSpPr>
          <p:nvPr>
            <p:ph type="title"/>
          </p:nvPr>
        </p:nvSpPr>
        <p:spPr>
          <a:xfrm>
            <a:off x="1400692" y="788494"/>
            <a:ext cx="6308775" cy="955900"/>
          </a:xfrm>
        </p:spPr>
        <p:txBody>
          <a:bodyPr>
            <a:normAutofit fontScale="90000"/>
          </a:bodyPr>
          <a:lstStyle/>
          <a:p>
            <a:r>
              <a:rPr lang="en-US" sz="6000"/>
              <a:t>Main Objective</a:t>
            </a:r>
            <a:endParaRPr lang="en-US" sz="6000" dirty="0"/>
          </a:p>
        </p:txBody>
      </p:sp>
      <p:sp>
        <p:nvSpPr>
          <p:cNvPr id="3" name="Content Placeholder 2">
            <a:extLst>
              <a:ext uri="{FF2B5EF4-FFF2-40B4-BE49-F238E27FC236}">
                <a16:creationId xmlns:a16="http://schemas.microsoft.com/office/drawing/2014/main" id="{7EFA08F1-A0D9-A33D-0EBE-FD434F334103}"/>
              </a:ext>
            </a:extLst>
          </p:cNvPr>
          <p:cNvSpPr>
            <a:spLocks noGrp="1"/>
          </p:cNvSpPr>
          <p:nvPr>
            <p:ph idx="1"/>
          </p:nvPr>
        </p:nvSpPr>
        <p:spPr>
          <a:xfrm>
            <a:off x="852051" y="2842897"/>
            <a:ext cx="9515838" cy="3105978"/>
          </a:xfrm>
        </p:spPr>
        <p:txBody>
          <a:bodyPr>
            <a:normAutofit fontScale="77500" lnSpcReduction="20000"/>
          </a:bodyPr>
          <a:lstStyle/>
          <a:p>
            <a:pPr>
              <a:lnSpc>
                <a:spcPct val="120000"/>
              </a:lnSpc>
              <a:buFont typeface="Wingdings" panose="05000000000000000000" pitchFamily="2" charset="2"/>
              <a:buChar char="Ø"/>
            </a:pPr>
            <a:r>
              <a:rPr lang="en-US" sz="3000" dirty="0"/>
              <a:t>Develop an Emotion Identification Component that can accurately identify the emotions </a:t>
            </a:r>
            <a:br>
              <a:rPr lang="en-US" sz="3000" dirty="0"/>
            </a:br>
            <a:r>
              <a:rPr lang="en-US" sz="3000" dirty="0"/>
              <a:t>of both normal people and those with different abilities.</a:t>
            </a:r>
          </a:p>
          <a:p>
            <a:pPr>
              <a:lnSpc>
                <a:spcPct val="120000"/>
              </a:lnSpc>
              <a:buFont typeface="Wingdings" panose="05000000000000000000" pitchFamily="2" charset="2"/>
              <a:buChar char="Ø"/>
            </a:pPr>
            <a:r>
              <a:rPr lang="en-US" sz="3000" dirty="0"/>
              <a:t>Use the Emotion Identification Component to provide personalized and empathetic product recommendation service to all customers, including those with disabilities.</a:t>
            </a:r>
            <a:br>
              <a:rPr lang="en-US" sz="3000" dirty="0"/>
            </a:br>
            <a:br>
              <a:rPr lang="en-US" sz="3000" dirty="0"/>
            </a:br>
            <a:endParaRPr lang="en-US" sz="3000" dirty="0"/>
          </a:p>
        </p:txBody>
      </p:sp>
    </p:spTree>
    <p:extLst>
      <p:ext uri="{BB962C8B-B14F-4D97-AF65-F5344CB8AC3E}">
        <p14:creationId xmlns:p14="http://schemas.microsoft.com/office/powerpoint/2010/main" val="1973358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5E027-8B50-F6C4-0695-960E1AC00C8F}"/>
              </a:ext>
            </a:extLst>
          </p:cNvPr>
          <p:cNvSpPr>
            <a:spLocks noGrp="1"/>
          </p:cNvSpPr>
          <p:nvPr>
            <p:ph type="title"/>
          </p:nvPr>
        </p:nvSpPr>
        <p:spPr>
          <a:xfrm>
            <a:off x="581192" y="5264487"/>
            <a:ext cx="11029616" cy="718870"/>
          </a:xfrm>
        </p:spPr>
        <p:txBody>
          <a:bodyPr>
            <a:normAutofit/>
          </a:bodyPr>
          <a:lstStyle/>
          <a:p>
            <a:pPr>
              <a:lnSpc>
                <a:spcPct val="90000"/>
              </a:lnSpc>
            </a:pPr>
            <a:r>
              <a:rPr lang="en-US" sz="2200">
                <a:solidFill>
                  <a:srgbClr val="FFFEFF"/>
                </a:solidFill>
              </a:rPr>
              <a:t>Sub objectives</a:t>
            </a:r>
            <a:br>
              <a:rPr lang="en-US" sz="2200">
                <a:solidFill>
                  <a:srgbClr val="FFFEFF"/>
                </a:solidFill>
              </a:rPr>
            </a:br>
            <a:endParaRPr lang="en-US" sz="2200">
              <a:solidFill>
                <a:srgbClr val="FFFEFF"/>
              </a:solidFill>
            </a:endParaRPr>
          </a:p>
        </p:txBody>
      </p:sp>
      <p:graphicFrame>
        <p:nvGraphicFramePr>
          <p:cNvPr id="5" name="Content Placeholder 2">
            <a:extLst>
              <a:ext uri="{FF2B5EF4-FFF2-40B4-BE49-F238E27FC236}">
                <a16:creationId xmlns:a16="http://schemas.microsoft.com/office/drawing/2014/main" id="{EB7D61B4-44DF-D379-E2A5-D6AD2B2471E6}"/>
              </a:ext>
            </a:extLst>
          </p:cNvPr>
          <p:cNvGraphicFramePr>
            <a:graphicFrameLocks noGrp="1"/>
          </p:cNvGraphicFramePr>
          <p:nvPr>
            <p:ph idx="1"/>
          </p:nvPr>
        </p:nvGraphicFramePr>
        <p:xfrm>
          <a:off x="642937" y="2444629"/>
          <a:ext cx="10906125" cy="39612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17D48ADA-42AC-9514-945D-4590E33391CA}"/>
              </a:ext>
            </a:extLst>
          </p:cNvPr>
          <p:cNvSpPr txBox="1"/>
          <p:nvPr/>
        </p:nvSpPr>
        <p:spPr>
          <a:xfrm>
            <a:off x="2710866" y="969952"/>
            <a:ext cx="6098344" cy="646331"/>
          </a:xfrm>
          <a:prstGeom prst="rect">
            <a:avLst/>
          </a:prstGeom>
          <a:noFill/>
        </p:spPr>
        <p:txBody>
          <a:bodyPr wrap="square">
            <a:spAutoFit/>
          </a:bodyPr>
          <a:lstStyle/>
          <a:p>
            <a:r>
              <a:rPr lang="en-US" sz="3600">
                <a:solidFill>
                  <a:schemeClr val="bg1"/>
                </a:solidFill>
              </a:rPr>
              <a:t>Specific Objectives</a:t>
            </a:r>
            <a:endParaRPr lang="en-US" sz="3600" dirty="0">
              <a:solidFill>
                <a:schemeClr val="bg1"/>
              </a:solidFill>
            </a:endParaRPr>
          </a:p>
        </p:txBody>
      </p:sp>
    </p:spTree>
    <p:extLst>
      <p:ext uri="{BB962C8B-B14F-4D97-AF65-F5344CB8AC3E}">
        <p14:creationId xmlns:p14="http://schemas.microsoft.com/office/powerpoint/2010/main" val="38050074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14" name="Rectangle 13">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0989CF33-7FE3-B742-3037-09931057BE41}"/>
              </a:ext>
            </a:extLst>
          </p:cNvPr>
          <p:cNvSpPr>
            <a:spLocks noGrp="1"/>
          </p:cNvSpPr>
          <p:nvPr>
            <p:ph type="title"/>
          </p:nvPr>
        </p:nvSpPr>
        <p:spPr>
          <a:xfrm>
            <a:off x="8382055" y="1241266"/>
            <a:ext cx="3161016" cy="3153753"/>
          </a:xfrm>
        </p:spPr>
        <p:txBody>
          <a:bodyPr vert="horz" lIns="91440" tIns="45720" rIns="91440" bIns="45720" rtlCol="0" anchor="b">
            <a:normAutofit/>
          </a:bodyPr>
          <a:lstStyle/>
          <a:p>
            <a:r>
              <a:rPr lang="en-US" sz="5400" b="0" i="0" kern="1200">
                <a:solidFill>
                  <a:srgbClr val="EBEBEB"/>
                </a:solidFill>
                <a:latin typeface="+mj-lt"/>
                <a:ea typeface="+mj-ea"/>
                <a:cs typeface="+mj-cs"/>
              </a:rPr>
              <a:t>Overall System Diagram </a:t>
            </a:r>
          </a:p>
        </p:txBody>
      </p:sp>
      <p:grpSp>
        <p:nvGrpSpPr>
          <p:cNvPr id="16" name="Group 15">
            <a:extLst>
              <a:ext uri="{FF2B5EF4-FFF2-40B4-BE49-F238E27FC236}">
                <a16:creationId xmlns:a16="http://schemas.microsoft.com/office/drawing/2014/main" id="{25A657F0-42F3-40D3-BC75-7DA1F5C6A2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3332" y="396837"/>
            <a:ext cx="7906665" cy="6058999"/>
            <a:chOff x="423332" y="396837"/>
            <a:chExt cx="7906665" cy="6058999"/>
          </a:xfrm>
        </p:grpSpPr>
        <p:sp>
          <p:nvSpPr>
            <p:cNvPr id="17" name="Rectangle 16">
              <a:extLst>
                <a:ext uri="{FF2B5EF4-FFF2-40B4-BE49-F238E27FC236}">
                  <a16:creationId xmlns:a16="http://schemas.microsoft.com/office/drawing/2014/main" id="{2E94FF68-7A60-47B7-AB98-1674FC7F2D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2" y="402165"/>
              <a:ext cx="678513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Freeform 5">
              <a:extLst>
                <a:ext uri="{FF2B5EF4-FFF2-40B4-BE49-F238E27FC236}">
                  <a16:creationId xmlns:a16="http://schemas.microsoft.com/office/drawing/2014/main" id="{42B4F8D7-4E9C-45EF-9072-1AF32CEF71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4616676"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19" name="Freeform 5">
              <a:extLst>
                <a:ext uri="{FF2B5EF4-FFF2-40B4-BE49-F238E27FC236}">
                  <a16:creationId xmlns:a16="http://schemas.microsoft.com/office/drawing/2014/main" id="{3ECBDDDB-593C-40F0-8E80-AA75798EE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6459831"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grpSp>
      <p:pic>
        <p:nvPicPr>
          <p:cNvPr id="3" name="Picture 2">
            <a:extLst>
              <a:ext uri="{FF2B5EF4-FFF2-40B4-BE49-F238E27FC236}">
                <a16:creationId xmlns:a16="http://schemas.microsoft.com/office/drawing/2014/main" id="{E5EFDB98-B9ED-06DB-E525-382907FAB46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6123" y="547852"/>
            <a:ext cx="7124517" cy="5626634"/>
          </a:xfrm>
          <a:prstGeom prst="rect">
            <a:avLst/>
          </a:prstGeom>
        </p:spPr>
      </p:pic>
    </p:spTree>
    <p:extLst>
      <p:ext uri="{BB962C8B-B14F-4D97-AF65-F5344CB8AC3E}">
        <p14:creationId xmlns:p14="http://schemas.microsoft.com/office/powerpoint/2010/main" val="34488327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8" name="Group 23">
            <a:extLst>
              <a:ext uri="{FF2B5EF4-FFF2-40B4-BE49-F238E27FC236}">
                <a16:creationId xmlns:a16="http://schemas.microsoft.com/office/drawing/2014/main" id="{E5D4A15D-C852-47D7-A7E3-7F8FEE9FCA9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49" name="Rectangle 24">
              <a:extLst>
                <a:ext uri="{FF2B5EF4-FFF2-40B4-BE49-F238E27FC236}">
                  <a16:creationId xmlns:a16="http://schemas.microsoft.com/office/drawing/2014/main" id="{C06AA6A2-9E5B-46E6-82B0-8FC1CA7231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1" name="Oval 25">
              <a:extLst>
                <a:ext uri="{FF2B5EF4-FFF2-40B4-BE49-F238E27FC236}">
                  <a16:creationId xmlns:a16="http://schemas.microsoft.com/office/drawing/2014/main" id="{11E7C01A-5F5B-4E17-B91B-26FA9ADB54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2" name="Oval 26">
              <a:extLst>
                <a:ext uri="{FF2B5EF4-FFF2-40B4-BE49-F238E27FC236}">
                  <a16:creationId xmlns:a16="http://schemas.microsoft.com/office/drawing/2014/main" id="{71DA43BF-6FE1-458D-A112-1687677B00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3" name="Oval 27">
              <a:extLst>
                <a:ext uri="{FF2B5EF4-FFF2-40B4-BE49-F238E27FC236}">
                  <a16:creationId xmlns:a16="http://schemas.microsoft.com/office/drawing/2014/main" id="{FAA5FF03-83FF-43B9-B66B-5FD05A9589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4" name="Oval 28">
              <a:extLst>
                <a:ext uri="{FF2B5EF4-FFF2-40B4-BE49-F238E27FC236}">
                  <a16:creationId xmlns:a16="http://schemas.microsoft.com/office/drawing/2014/main" id="{BC4D7AA7-0424-4C72-AE55-4B413DD471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5" name="Oval 29">
              <a:extLst>
                <a:ext uri="{FF2B5EF4-FFF2-40B4-BE49-F238E27FC236}">
                  <a16:creationId xmlns:a16="http://schemas.microsoft.com/office/drawing/2014/main" id="{BC2D80F1-5DC4-4396-B0E1-C774E82EC7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6" name="Freeform 5">
              <a:extLst>
                <a:ext uri="{FF2B5EF4-FFF2-40B4-BE49-F238E27FC236}">
                  <a16:creationId xmlns:a16="http://schemas.microsoft.com/office/drawing/2014/main" id="{48171057-920A-4188-A18E-97D710A359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57" name="Freeform 5">
              <a:extLst>
                <a:ext uri="{FF2B5EF4-FFF2-40B4-BE49-F238E27FC236}">
                  <a16:creationId xmlns:a16="http://schemas.microsoft.com/office/drawing/2014/main" id="{1C871B74-1D69-47F0-A28D-8F34547796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US"/>
            </a:p>
          </p:txBody>
        </p:sp>
        <p:sp>
          <p:nvSpPr>
            <p:cNvPr id="58" name="Freeform 5">
              <a:extLst>
                <a:ext uri="{FF2B5EF4-FFF2-40B4-BE49-F238E27FC236}">
                  <a16:creationId xmlns:a16="http://schemas.microsoft.com/office/drawing/2014/main" id="{63001BDC-368C-49CC-9F3F-EAF38A0A49E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59" name="Rectangle 34">
            <a:extLst>
              <a:ext uri="{FF2B5EF4-FFF2-40B4-BE49-F238E27FC236}">
                <a16:creationId xmlns:a16="http://schemas.microsoft.com/office/drawing/2014/main" id="{6288FC2F-B192-42B2-90BE-517E1039BE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37" name="Rectangle 36">
            <a:extLst>
              <a:ext uri="{FF2B5EF4-FFF2-40B4-BE49-F238E27FC236}">
                <a16:creationId xmlns:a16="http://schemas.microsoft.com/office/drawing/2014/main" id="{10DC0F2C-5C27-4EC6-9754-B361B0C72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38">
            <a:extLst>
              <a:ext uri="{FF2B5EF4-FFF2-40B4-BE49-F238E27FC236}">
                <a16:creationId xmlns:a16="http://schemas.microsoft.com/office/drawing/2014/main" id="{9E77E138-7645-4D07-B09A-9F3642A685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V="1">
            <a:off x="0" y="0"/>
            <a:ext cx="12192000" cy="6858000"/>
            <a:chOff x="0" y="0"/>
            <a:chExt cx="12192000" cy="6858000"/>
          </a:xfrm>
        </p:grpSpPr>
        <p:sp>
          <p:nvSpPr>
            <p:cNvPr id="40" name="Rectangle 39">
              <a:extLst>
                <a:ext uri="{FF2B5EF4-FFF2-40B4-BE49-F238E27FC236}">
                  <a16:creationId xmlns:a16="http://schemas.microsoft.com/office/drawing/2014/main" id="{A56C5CFB-285C-4778-978B-B23EF471F5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1" name="Oval 40">
              <a:extLst>
                <a:ext uri="{FF2B5EF4-FFF2-40B4-BE49-F238E27FC236}">
                  <a16:creationId xmlns:a16="http://schemas.microsoft.com/office/drawing/2014/main" id="{50C4BFD8-0A80-40F1-9F9B-E9981F6B78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2" name="Oval 41">
              <a:extLst>
                <a:ext uri="{FF2B5EF4-FFF2-40B4-BE49-F238E27FC236}">
                  <a16:creationId xmlns:a16="http://schemas.microsoft.com/office/drawing/2014/main" id="{6F080229-11A6-48C1-B5FC-010FF29E7E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3" name="Oval 42">
              <a:extLst>
                <a:ext uri="{FF2B5EF4-FFF2-40B4-BE49-F238E27FC236}">
                  <a16:creationId xmlns:a16="http://schemas.microsoft.com/office/drawing/2014/main" id="{434F3838-F7FD-4275-8FE5-11B53CF38C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4" name="Oval 43">
              <a:extLst>
                <a:ext uri="{FF2B5EF4-FFF2-40B4-BE49-F238E27FC236}">
                  <a16:creationId xmlns:a16="http://schemas.microsoft.com/office/drawing/2014/main" id="{0014878A-F933-408B-A8C5-8853A9EB4D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5" name="Oval 44">
              <a:extLst>
                <a:ext uri="{FF2B5EF4-FFF2-40B4-BE49-F238E27FC236}">
                  <a16:creationId xmlns:a16="http://schemas.microsoft.com/office/drawing/2014/main" id="{A4358457-400C-407C-B1C7-322E3A951B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6" name="Freeform 5">
              <a:extLst>
                <a:ext uri="{FF2B5EF4-FFF2-40B4-BE49-F238E27FC236}">
                  <a16:creationId xmlns:a16="http://schemas.microsoft.com/office/drawing/2014/main" id="{BB5C445F-93DC-425D-8531-0B9FF44348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47" name="Freeform 5">
              <a:extLst>
                <a:ext uri="{FF2B5EF4-FFF2-40B4-BE49-F238E27FC236}">
                  <a16:creationId xmlns:a16="http://schemas.microsoft.com/office/drawing/2014/main" id="{FD7CA6C4-0411-42B4-9084-F7340B42A9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US"/>
            </a:p>
          </p:txBody>
        </p:sp>
        <p:sp>
          <p:nvSpPr>
            <p:cNvPr id="48" name="Freeform 5">
              <a:extLst>
                <a:ext uri="{FF2B5EF4-FFF2-40B4-BE49-F238E27FC236}">
                  <a16:creationId xmlns:a16="http://schemas.microsoft.com/office/drawing/2014/main" id="{B0122352-D2A8-463A-98F7-51B4C4409D1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6" name="TextBox 5">
            <a:extLst>
              <a:ext uri="{FF2B5EF4-FFF2-40B4-BE49-F238E27FC236}">
                <a16:creationId xmlns:a16="http://schemas.microsoft.com/office/drawing/2014/main" id="{D32922E1-8740-72D6-57E4-BD220DB0D9D6}"/>
              </a:ext>
            </a:extLst>
          </p:cNvPr>
          <p:cNvSpPr txBox="1"/>
          <p:nvPr/>
        </p:nvSpPr>
        <p:spPr>
          <a:xfrm>
            <a:off x="1154954" y="5385410"/>
            <a:ext cx="8761413" cy="706964"/>
          </a:xfrm>
          <a:prstGeom prst="rect">
            <a:avLst/>
          </a:prstGeom>
        </p:spPr>
        <p:txBody>
          <a:bodyPr vert="horz" lIns="91440" tIns="45720" rIns="91440" bIns="45720" rtlCol="0" anchor="ctr">
            <a:normAutofit/>
          </a:bodyPr>
          <a:lstStyle/>
          <a:p>
            <a:pPr>
              <a:spcBef>
                <a:spcPct val="0"/>
              </a:spcBef>
              <a:spcAft>
                <a:spcPts val="600"/>
              </a:spcAft>
            </a:pPr>
            <a:r>
              <a:rPr lang="en-US" sz="3600">
                <a:solidFill>
                  <a:srgbClr val="EBEBEB"/>
                </a:solidFill>
                <a:latin typeface="+mj-lt"/>
                <a:ea typeface="+mj-ea"/>
                <a:cs typeface="+mj-cs"/>
              </a:rPr>
              <a:t>System-Related Emotions</a:t>
            </a:r>
          </a:p>
        </p:txBody>
      </p:sp>
      <p:sp>
        <p:nvSpPr>
          <p:cNvPr id="50" name="Rectangle 49">
            <a:extLst>
              <a:ext uri="{FF2B5EF4-FFF2-40B4-BE49-F238E27FC236}">
                <a16:creationId xmlns:a16="http://schemas.microsoft.com/office/drawing/2014/main" id="{8F6A0E89-562A-4A9E-98AC-2BA897ABB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19" name="Content Placeholder 2">
            <a:extLst>
              <a:ext uri="{FF2B5EF4-FFF2-40B4-BE49-F238E27FC236}">
                <a16:creationId xmlns:a16="http://schemas.microsoft.com/office/drawing/2014/main" id="{D5652840-AAC4-A768-AD86-9E34F6FADC8A}"/>
              </a:ext>
            </a:extLst>
          </p:cNvPr>
          <p:cNvGraphicFramePr/>
          <p:nvPr>
            <p:extLst>
              <p:ext uri="{D42A27DB-BD31-4B8C-83A1-F6EECF244321}">
                <p14:modId xmlns:p14="http://schemas.microsoft.com/office/powerpoint/2010/main" val="2043967530"/>
              </p:ext>
            </p:extLst>
          </p:nvPr>
        </p:nvGraphicFramePr>
        <p:xfrm>
          <a:off x="1286934" y="1164592"/>
          <a:ext cx="9625383" cy="30864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015793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08BCF048-8940-4354-B9EC-5AD74E283C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0" name="Rectangle 9">
              <a:extLst>
                <a:ext uri="{FF2B5EF4-FFF2-40B4-BE49-F238E27FC236}">
                  <a16:creationId xmlns:a16="http://schemas.microsoft.com/office/drawing/2014/main" id="{D024C14A-78BD-44B0-82BE-6A0D0A2706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1" name="Oval 10">
              <a:extLst>
                <a:ext uri="{FF2B5EF4-FFF2-40B4-BE49-F238E27FC236}">
                  <a16:creationId xmlns:a16="http://schemas.microsoft.com/office/drawing/2014/main" id="{809F3D29-EDB1-4F1C-A0E0-36F28CE171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2" name="Oval 11">
              <a:extLst>
                <a:ext uri="{FF2B5EF4-FFF2-40B4-BE49-F238E27FC236}">
                  <a16:creationId xmlns:a16="http://schemas.microsoft.com/office/drawing/2014/main" id="{5282F4AB-C7B8-4A86-9927-AA106AA27B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3" name="Rectangle 12">
              <a:extLst>
                <a:ext uri="{FF2B5EF4-FFF2-40B4-BE49-F238E27FC236}">
                  <a16:creationId xmlns:a16="http://schemas.microsoft.com/office/drawing/2014/main" id="{60B26874-5AFA-4D1E-94A9-53AF9790D7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4" name="Freeform 5">
              <a:extLst>
                <a:ext uri="{FF2B5EF4-FFF2-40B4-BE49-F238E27FC236}">
                  <a16:creationId xmlns:a16="http://schemas.microsoft.com/office/drawing/2014/main" id="{A1DA6C95-40F8-4305-89F6-17F6167C0B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GB"/>
            </a:p>
          </p:txBody>
        </p:sp>
        <p:sp>
          <p:nvSpPr>
            <p:cNvPr id="15" name="Freeform 5">
              <a:extLst>
                <a:ext uri="{FF2B5EF4-FFF2-40B4-BE49-F238E27FC236}">
                  <a16:creationId xmlns:a16="http://schemas.microsoft.com/office/drawing/2014/main" id="{A2FA2D29-AEEE-4FFA-B233-94FBE84C9B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GB"/>
            </a:p>
          </p:txBody>
        </p:sp>
        <p:sp>
          <p:nvSpPr>
            <p:cNvPr id="16" name="Freeform 5">
              <a:extLst>
                <a:ext uri="{FF2B5EF4-FFF2-40B4-BE49-F238E27FC236}">
                  <a16:creationId xmlns:a16="http://schemas.microsoft.com/office/drawing/2014/main" id="{6DA5143E-FA8E-4EC1-99F7-35AE5AD4E3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GB"/>
            </a:p>
          </p:txBody>
        </p:sp>
      </p:grpSp>
      <p:sp>
        <p:nvSpPr>
          <p:cNvPr id="2" name="Title 1">
            <a:extLst>
              <a:ext uri="{FF2B5EF4-FFF2-40B4-BE49-F238E27FC236}">
                <a16:creationId xmlns:a16="http://schemas.microsoft.com/office/drawing/2014/main" id="{F2AB3D11-7E65-8AC4-E372-A90376D2C71C}"/>
              </a:ext>
            </a:extLst>
          </p:cNvPr>
          <p:cNvSpPr>
            <a:spLocks noGrp="1"/>
          </p:cNvSpPr>
          <p:nvPr>
            <p:ph type="title"/>
          </p:nvPr>
        </p:nvSpPr>
        <p:spPr>
          <a:xfrm>
            <a:off x="1154955" y="973667"/>
            <a:ext cx="2942210" cy="4833745"/>
          </a:xfrm>
        </p:spPr>
        <p:txBody>
          <a:bodyPr>
            <a:normAutofit/>
          </a:bodyPr>
          <a:lstStyle/>
          <a:p>
            <a:r>
              <a:rPr lang="en-US" dirty="0">
                <a:solidFill>
                  <a:srgbClr val="EBEBEB"/>
                </a:solidFill>
              </a:rPr>
              <a:t>Current  Progress </a:t>
            </a:r>
          </a:p>
        </p:txBody>
      </p:sp>
      <p:sp>
        <p:nvSpPr>
          <p:cNvPr id="18" name="Rectangle 17">
            <a:extLst>
              <a:ext uri="{FF2B5EF4-FFF2-40B4-BE49-F238E27FC236}">
                <a16:creationId xmlns:a16="http://schemas.microsoft.com/office/drawing/2014/main" id="{CC28BCC9-4093-4FD5-83EB-7EC297F513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graphicFrame>
        <p:nvGraphicFramePr>
          <p:cNvPr id="5" name="Content Placeholder 2">
            <a:extLst>
              <a:ext uri="{FF2B5EF4-FFF2-40B4-BE49-F238E27FC236}">
                <a16:creationId xmlns:a16="http://schemas.microsoft.com/office/drawing/2014/main" id="{4AAA8075-2B90-9413-88BA-666B9A231CDC}"/>
              </a:ext>
            </a:extLst>
          </p:cNvPr>
          <p:cNvGraphicFramePr>
            <a:graphicFrameLocks noGrp="1"/>
          </p:cNvGraphicFramePr>
          <p:nvPr>
            <p:ph idx="1"/>
            <p:extLst>
              <p:ext uri="{D42A27DB-BD31-4B8C-83A1-F6EECF244321}">
                <p14:modId xmlns:p14="http://schemas.microsoft.com/office/powerpoint/2010/main" val="4015977530"/>
              </p:ext>
            </p:extLst>
          </p:nvPr>
        </p:nvGraphicFramePr>
        <p:xfrm>
          <a:off x="5194300" y="808038"/>
          <a:ext cx="6391275" cy="52466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626490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A3CC463-F933-4AC4-86E1-5AC14B0C31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025D2DB-A12A-44DB-B00E-F4D622329E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1331" y="480060"/>
            <a:ext cx="4180332" cy="2788074"/>
          </a:xfrm>
          <a:prstGeom prst="rect">
            <a:avLst/>
          </a:prstGeom>
          <a:solidFill>
            <a:srgbClr val="FFFFFF"/>
          </a:solidFill>
          <a:ln w="19050">
            <a:solidFill>
              <a:srgbClr val="CFC9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screenshot of a computer program&#10;&#10;Description automatically generated with medium confidence">
            <a:extLst>
              <a:ext uri="{FF2B5EF4-FFF2-40B4-BE49-F238E27FC236}">
                <a16:creationId xmlns:a16="http://schemas.microsoft.com/office/drawing/2014/main" id="{E8D9DB9B-4DE6-FEAC-CEA9-AF97315F466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2549" y="797090"/>
            <a:ext cx="3854945" cy="2168406"/>
          </a:xfrm>
          <a:prstGeom prst="rect">
            <a:avLst/>
          </a:prstGeom>
        </p:spPr>
      </p:pic>
      <p:sp>
        <p:nvSpPr>
          <p:cNvPr id="18" name="Rectangle 17">
            <a:extLst>
              <a:ext uri="{FF2B5EF4-FFF2-40B4-BE49-F238E27FC236}">
                <a16:creationId xmlns:a16="http://schemas.microsoft.com/office/drawing/2014/main" id="{CE7E7877-F64E-4EEA-B778-138031EFF8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1331" y="3603670"/>
            <a:ext cx="4180332" cy="2788074"/>
          </a:xfrm>
          <a:prstGeom prst="rect">
            <a:avLst/>
          </a:prstGeom>
          <a:solidFill>
            <a:srgbClr val="FFFFFF"/>
          </a:solidFill>
          <a:ln w="19050">
            <a:solidFill>
              <a:srgbClr val="CFC9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screenshot of a computer program&#10;&#10;Description automatically generated with medium confidence">
            <a:extLst>
              <a:ext uri="{FF2B5EF4-FFF2-40B4-BE49-F238E27FC236}">
                <a16:creationId xmlns:a16="http://schemas.microsoft.com/office/drawing/2014/main" id="{962EA420-67B5-97F2-1CE1-9E2BF8219E5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2549" y="3899806"/>
            <a:ext cx="3854945" cy="2168406"/>
          </a:xfrm>
          <a:prstGeom prst="rect">
            <a:avLst/>
          </a:prstGeom>
        </p:spPr>
      </p:pic>
      <p:sp>
        <p:nvSpPr>
          <p:cNvPr id="20" name="Rectangle 19">
            <a:extLst>
              <a:ext uri="{FF2B5EF4-FFF2-40B4-BE49-F238E27FC236}">
                <a16:creationId xmlns:a16="http://schemas.microsoft.com/office/drawing/2014/main" id="{7DD6C4F3-70FD-4F13-919C-702EE48864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0596" y="487090"/>
            <a:ext cx="6741849" cy="5897880"/>
          </a:xfrm>
          <a:prstGeom prst="rect">
            <a:avLst/>
          </a:prstGeom>
          <a:solidFill>
            <a:srgbClr val="FFFF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screenshot of a computer program&#10;&#10;Description automatically generated with medium confidence">
            <a:extLst>
              <a:ext uri="{FF2B5EF4-FFF2-40B4-BE49-F238E27FC236}">
                <a16:creationId xmlns:a16="http://schemas.microsoft.com/office/drawing/2014/main" id="{2820FEE0-AE44-E542-F5CB-C04E7FE386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4764" y="1633194"/>
            <a:ext cx="6410084" cy="3605672"/>
          </a:xfrm>
          <a:prstGeom prst="rect">
            <a:avLst/>
          </a:prstGeom>
        </p:spPr>
      </p:pic>
      <p:sp>
        <p:nvSpPr>
          <p:cNvPr id="11" name="TextBox 10">
            <a:extLst>
              <a:ext uri="{FF2B5EF4-FFF2-40B4-BE49-F238E27FC236}">
                <a16:creationId xmlns:a16="http://schemas.microsoft.com/office/drawing/2014/main" id="{A21C0EFA-6B2F-0EF7-43DE-648CC6626F14}"/>
              </a:ext>
            </a:extLst>
          </p:cNvPr>
          <p:cNvSpPr txBox="1"/>
          <p:nvPr/>
        </p:nvSpPr>
        <p:spPr>
          <a:xfrm>
            <a:off x="6575509" y="797090"/>
            <a:ext cx="6093500" cy="646331"/>
          </a:xfrm>
          <a:prstGeom prst="rect">
            <a:avLst/>
          </a:prstGeom>
          <a:noFill/>
        </p:spPr>
        <p:txBody>
          <a:bodyPr wrap="square">
            <a:spAutoFit/>
          </a:bodyPr>
          <a:lstStyle/>
          <a:p>
            <a:r>
              <a:rPr lang="en-US" sz="3600" dirty="0">
                <a:solidFill>
                  <a:schemeClr val="accent1">
                    <a:lumMod val="50000"/>
                  </a:schemeClr>
                </a:solidFill>
                <a:latin typeface="+mj-lt"/>
                <a:ea typeface="+mj-ea"/>
                <a:cs typeface="+mj-cs"/>
              </a:rPr>
              <a:t>Coding</a:t>
            </a:r>
            <a:endParaRPr lang="en-US" sz="3600" dirty="0">
              <a:solidFill>
                <a:schemeClr val="accent1">
                  <a:lumMod val="50000"/>
                </a:schemeClr>
              </a:solidFill>
            </a:endParaRPr>
          </a:p>
        </p:txBody>
      </p:sp>
    </p:spTree>
    <p:extLst>
      <p:ext uri="{BB962C8B-B14F-4D97-AF65-F5344CB8AC3E}">
        <p14:creationId xmlns:p14="http://schemas.microsoft.com/office/powerpoint/2010/main" val="16274676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4" name="Group 29">
            <a:extLst>
              <a:ext uri="{FF2B5EF4-FFF2-40B4-BE49-F238E27FC236}">
                <a16:creationId xmlns:a16="http://schemas.microsoft.com/office/drawing/2014/main" id="{AB8E3704-0CB2-48C2-A46B-EDB6271857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31" name="Rectangle 30">
              <a:extLst>
                <a:ext uri="{FF2B5EF4-FFF2-40B4-BE49-F238E27FC236}">
                  <a16:creationId xmlns:a16="http://schemas.microsoft.com/office/drawing/2014/main" id="{36872906-1D7A-472A-B90B-D4B00113A0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2" name="Freeform 5">
              <a:extLst>
                <a:ext uri="{FF2B5EF4-FFF2-40B4-BE49-F238E27FC236}">
                  <a16:creationId xmlns:a16="http://schemas.microsoft.com/office/drawing/2014/main" id="{C09D3A24-9F80-4EC9-9D80-28C5CBA8F8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45" name="Rectangle 33">
            <a:extLst>
              <a:ext uri="{FF2B5EF4-FFF2-40B4-BE49-F238E27FC236}">
                <a16:creationId xmlns:a16="http://schemas.microsoft.com/office/drawing/2014/main" id="{F4C2B571-8160-4749-AB99-260E8052A9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TextBox 2">
            <a:extLst>
              <a:ext uri="{FF2B5EF4-FFF2-40B4-BE49-F238E27FC236}">
                <a16:creationId xmlns:a16="http://schemas.microsoft.com/office/drawing/2014/main" id="{CFEF4CB1-AA80-F9A8-4E95-6D1CB5581E27}"/>
              </a:ext>
            </a:extLst>
          </p:cNvPr>
          <p:cNvSpPr txBox="1"/>
          <p:nvPr/>
        </p:nvSpPr>
        <p:spPr>
          <a:xfrm>
            <a:off x="1154955" y="4834467"/>
            <a:ext cx="8825658" cy="58638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600">
                <a:solidFill>
                  <a:schemeClr val="bg2"/>
                </a:solidFill>
                <a:latin typeface="+mj-lt"/>
                <a:ea typeface="+mj-ea"/>
                <a:cs typeface="+mj-cs"/>
              </a:rPr>
              <a:t>OutPut Results</a:t>
            </a:r>
          </a:p>
        </p:txBody>
      </p:sp>
      <p:pic>
        <p:nvPicPr>
          <p:cNvPr id="7" name="Picture 6" descr="A screenshot of a computer&#10;&#10;Description automatically generated">
            <a:extLst>
              <a:ext uri="{FF2B5EF4-FFF2-40B4-BE49-F238E27FC236}">
                <a16:creationId xmlns:a16="http://schemas.microsoft.com/office/drawing/2014/main" id="{D6C5AB10-597E-5707-7D89-74DDEB3CDEA3}"/>
              </a:ext>
            </a:extLst>
          </p:cNvPr>
          <p:cNvPicPr>
            <a:picLocks noChangeAspect="1"/>
          </p:cNvPicPr>
          <p:nvPr/>
        </p:nvPicPr>
        <p:blipFill rotWithShape="1">
          <a:blip r:embed="rId3">
            <a:extLst>
              <a:ext uri="{28A0092B-C50C-407E-A947-70E740481C1C}">
                <a14:useLocalDpi xmlns:a14="http://schemas.microsoft.com/office/drawing/2010/main" val="0"/>
              </a:ext>
            </a:extLst>
          </a:blip>
          <a:srcRect r="40581" b="-3"/>
          <a:stretch/>
        </p:blipFill>
        <p:spPr>
          <a:xfrm>
            <a:off x="1154953" y="636837"/>
            <a:ext cx="4330966" cy="3897452"/>
          </a:xfrm>
          <a:prstGeom prst="rect">
            <a:avLst/>
          </a:prstGeom>
          <a:effectLst>
            <a:outerShdw blurRad="50800" dist="50800" dir="5400000" algn="tl" rotWithShape="0">
              <a:srgbClr val="000000">
                <a:alpha val="43000"/>
              </a:srgbClr>
            </a:outerShdw>
          </a:effectLst>
        </p:spPr>
      </p:pic>
      <p:pic>
        <p:nvPicPr>
          <p:cNvPr id="5" name="Picture 4" descr="A screenshot of a computer&#10;&#10;Description automatically generated">
            <a:extLst>
              <a:ext uri="{FF2B5EF4-FFF2-40B4-BE49-F238E27FC236}">
                <a16:creationId xmlns:a16="http://schemas.microsoft.com/office/drawing/2014/main" id="{FE6B37DF-AEED-8402-AFB2-B619732BADDD}"/>
              </a:ext>
            </a:extLst>
          </p:cNvPr>
          <p:cNvPicPr>
            <a:picLocks noChangeAspect="1"/>
          </p:cNvPicPr>
          <p:nvPr/>
        </p:nvPicPr>
        <p:blipFill rotWithShape="1">
          <a:blip r:embed="rId4">
            <a:extLst>
              <a:ext uri="{28A0092B-C50C-407E-A947-70E740481C1C}">
                <a14:useLocalDpi xmlns:a14="http://schemas.microsoft.com/office/drawing/2010/main" val="0"/>
              </a:ext>
            </a:extLst>
          </a:blip>
          <a:srcRect r="40581" b="-3"/>
          <a:stretch/>
        </p:blipFill>
        <p:spPr>
          <a:xfrm>
            <a:off x="5649645" y="629584"/>
            <a:ext cx="5113293" cy="3897451"/>
          </a:xfrm>
          <a:prstGeom prst="rect">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10630970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13">
            <a:extLst>
              <a:ext uri="{FF2B5EF4-FFF2-40B4-BE49-F238E27FC236}">
                <a16:creationId xmlns:a16="http://schemas.microsoft.com/office/drawing/2014/main" id="{7288A8CA-4320-4A95-8370-A0C071EB4A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15">
            <a:extLst>
              <a:ext uri="{FF2B5EF4-FFF2-40B4-BE49-F238E27FC236}">
                <a16:creationId xmlns:a16="http://schemas.microsoft.com/office/drawing/2014/main" id="{62B04BB8-C90C-4749-9FF3-02638AE9C7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4928325"/>
            <a:ext cx="10905067" cy="1286209"/>
          </a:xfrm>
          <a:custGeom>
            <a:avLst/>
            <a:gdLst>
              <a:gd name="connsiteX0" fmla="*/ 5080191 w 10905067"/>
              <a:gd name="connsiteY0" fmla="*/ 0 h 1286209"/>
              <a:gd name="connsiteX1" fmla="*/ 5315140 w 10905067"/>
              <a:gd name="connsiteY1" fmla="*/ 1588 h 1286209"/>
              <a:gd name="connsiteX2" fmla="*/ 5546915 w 10905067"/>
              <a:gd name="connsiteY2" fmla="*/ 1588 h 1286209"/>
              <a:gd name="connsiteX3" fmla="*/ 5777103 w 10905067"/>
              <a:gd name="connsiteY3" fmla="*/ 4763 h 1286209"/>
              <a:gd name="connsiteX4" fmla="*/ 6002528 w 10905067"/>
              <a:gd name="connsiteY4" fmla="*/ 9525 h 1286209"/>
              <a:gd name="connsiteX5" fmla="*/ 6226365 w 10905067"/>
              <a:gd name="connsiteY5" fmla="*/ 14288 h 1286209"/>
              <a:gd name="connsiteX6" fmla="*/ 6445440 w 10905067"/>
              <a:gd name="connsiteY6" fmla="*/ 19050 h 1286209"/>
              <a:gd name="connsiteX7" fmla="*/ 6662928 w 10905067"/>
              <a:gd name="connsiteY7" fmla="*/ 26988 h 1286209"/>
              <a:gd name="connsiteX8" fmla="*/ 6877240 w 10905067"/>
              <a:gd name="connsiteY8" fmla="*/ 34925 h 1286209"/>
              <a:gd name="connsiteX9" fmla="*/ 7086790 w 10905067"/>
              <a:gd name="connsiteY9" fmla="*/ 42863 h 1286209"/>
              <a:gd name="connsiteX10" fmla="*/ 7496365 w 10905067"/>
              <a:gd name="connsiteY10" fmla="*/ 63500 h 1286209"/>
              <a:gd name="connsiteX11" fmla="*/ 7888478 w 10905067"/>
              <a:gd name="connsiteY11" fmla="*/ 85725 h 1286209"/>
              <a:gd name="connsiteX12" fmla="*/ 8264715 w 10905067"/>
              <a:gd name="connsiteY12" fmla="*/ 109538 h 1286209"/>
              <a:gd name="connsiteX13" fmla="*/ 8621902 w 10905067"/>
              <a:gd name="connsiteY13" fmla="*/ 134938 h 1286209"/>
              <a:gd name="connsiteX14" fmla="*/ 8961628 w 10905067"/>
              <a:gd name="connsiteY14" fmla="*/ 161925 h 1286209"/>
              <a:gd name="connsiteX15" fmla="*/ 9277540 w 10905067"/>
              <a:gd name="connsiteY15" fmla="*/ 190500 h 1286209"/>
              <a:gd name="connsiteX16" fmla="*/ 9574402 w 10905067"/>
              <a:gd name="connsiteY16" fmla="*/ 219075 h 1286209"/>
              <a:gd name="connsiteX17" fmla="*/ 9847452 w 10905067"/>
              <a:gd name="connsiteY17" fmla="*/ 247650 h 1286209"/>
              <a:gd name="connsiteX18" fmla="*/ 10098278 w 10905067"/>
              <a:gd name="connsiteY18" fmla="*/ 274638 h 1286209"/>
              <a:gd name="connsiteX19" fmla="*/ 10320528 w 10905067"/>
              <a:gd name="connsiteY19" fmla="*/ 300038 h 1286209"/>
              <a:gd name="connsiteX20" fmla="*/ 10520552 w 10905067"/>
              <a:gd name="connsiteY20" fmla="*/ 323850 h 1286209"/>
              <a:gd name="connsiteX21" fmla="*/ 10690415 w 10905067"/>
              <a:gd name="connsiteY21" fmla="*/ 344488 h 1286209"/>
              <a:gd name="connsiteX22" fmla="*/ 10831702 w 10905067"/>
              <a:gd name="connsiteY22" fmla="*/ 363538 h 1286209"/>
              <a:gd name="connsiteX23" fmla="*/ 10905067 w 10905067"/>
              <a:gd name="connsiteY23" fmla="*/ 373678 h 1286209"/>
              <a:gd name="connsiteX24" fmla="*/ 10905067 w 10905067"/>
              <a:gd name="connsiteY24" fmla="*/ 1286209 h 1286209"/>
              <a:gd name="connsiteX25" fmla="*/ 0 w 10905067"/>
              <a:gd name="connsiteY25" fmla="*/ 1286209 h 1286209"/>
              <a:gd name="connsiteX26" fmla="*/ 0 w 10905067"/>
              <a:gd name="connsiteY26" fmla="*/ 369898 h 1286209"/>
              <a:gd name="connsiteX27" fmla="*/ 71628 w 10905067"/>
              <a:gd name="connsiteY27" fmla="*/ 358775 h 1286209"/>
              <a:gd name="connsiteX28" fmla="*/ 327215 w 10905067"/>
              <a:gd name="connsiteY28" fmla="*/ 320675 h 1286209"/>
              <a:gd name="connsiteX29" fmla="*/ 582802 w 10905067"/>
              <a:gd name="connsiteY29" fmla="*/ 284163 h 1286209"/>
              <a:gd name="connsiteX30" fmla="*/ 839978 w 10905067"/>
              <a:gd name="connsiteY30" fmla="*/ 252413 h 1286209"/>
              <a:gd name="connsiteX31" fmla="*/ 1095565 w 10905067"/>
              <a:gd name="connsiteY31" fmla="*/ 220663 h 1286209"/>
              <a:gd name="connsiteX32" fmla="*/ 1352740 w 10905067"/>
              <a:gd name="connsiteY32" fmla="*/ 190500 h 1286209"/>
              <a:gd name="connsiteX33" fmla="*/ 1606740 w 10905067"/>
              <a:gd name="connsiteY33" fmla="*/ 165100 h 1286209"/>
              <a:gd name="connsiteX34" fmla="*/ 1863915 w 10905067"/>
              <a:gd name="connsiteY34" fmla="*/ 141288 h 1286209"/>
              <a:gd name="connsiteX35" fmla="*/ 2119502 w 10905067"/>
              <a:gd name="connsiteY35" fmla="*/ 119063 h 1286209"/>
              <a:gd name="connsiteX36" fmla="*/ 2371915 w 10905067"/>
              <a:gd name="connsiteY36" fmla="*/ 100013 h 1286209"/>
              <a:gd name="connsiteX37" fmla="*/ 2625915 w 10905067"/>
              <a:gd name="connsiteY37" fmla="*/ 80963 h 1286209"/>
              <a:gd name="connsiteX38" fmla="*/ 2878328 w 10905067"/>
              <a:gd name="connsiteY38" fmla="*/ 65088 h 1286209"/>
              <a:gd name="connsiteX39" fmla="*/ 3129153 w 10905067"/>
              <a:gd name="connsiteY39" fmla="*/ 52388 h 1286209"/>
              <a:gd name="connsiteX40" fmla="*/ 3379978 w 10905067"/>
              <a:gd name="connsiteY40" fmla="*/ 39688 h 1286209"/>
              <a:gd name="connsiteX41" fmla="*/ 3627628 w 10905067"/>
              <a:gd name="connsiteY41" fmla="*/ 28575 h 1286209"/>
              <a:gd name="connsiteX42" fmla="*/ 3873690 w 10905067"/>
              <a:gd name="connsiteY42" fmla="*/ 20638 h 1286209"/>
              <a:gd name="connsiteX43" fmla="*/ 4119754 w 10905067"/>
              <a:gd name="connsiteY43" fmla="*/ 14288 h 1286209"/>
              <a:gd name="connsiteX44" fmla="*/ 4362640 w 10905067"/>
              <a:gd name="connsiteY44" fmla="*/ 7938 h 1286209"/>
              <a:gd name="connsiteX45" fmla="*/ 4603941 w 10905067"/>
              <a:gd name="connsiteY45" fmla="*/ 4763 h 1286209"/>
              <a:gd name="connsiteX46" fmla="*/ 4843653 w 10905067"/>
              <a:gd name="connsiteY46" fmla="*/ 1588 h 1286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905067" h="1286209">
                <a:moveTo>
                  <a:pt x="5080191" y="0"/>
                </a:moveTo>
                <a:lnTo>
                  <a:pt x="5315140" y="1588"/>
                </a:lnTo>
                <a:lnTo>
                  <a:pt x="5546915" y="1588"/>
                </a:lnTo>
                <a:lnTo>
                  <a:pt x="5777103" y="4763"/>
                </a:lnTo>
                <a:lnTo>
                  <a:pt x="6002528" y="9525"/>
                </a:lnTo>
                <a:lnTo>
                  <a:pt x="6226365" y="14288"/>
                </a:lnTo>
                <a:lnTo>
                  <a:pt x="6445440" y="19050"/>
                </a:lnTo>
                <a:lnTo>
                  <a:pt x="6662928" y="26988"/>
                </a:lnTo>
                <a:lnTo>
                  <a:pt x="6877240" y="34925"/>
                </a:lnTo>
                <a:lnTo>
                  <a:pt x="7086790" y="42863"/>
                </a:lnTo>
                <a:lnTo>
                  <a:pt x="7496365" y="63500"/>
                </a:lnTo>
                <a:lnTo>
                  <a:pt x="7888478" y="85725"/>
                </a:lnTo>
                <a:lnTo>
                  <a:pt x="8264715" y="109538"/>
                </a:lnTo>
                <a:lnTo>
                  <a:pt x="8621902" y="134938"/>
                </a:lnTo>
                <a:lnTo>
                  <a:pt x="8961628" y="161925"/>
                </a:lnTo>
                <a:lnTo>
                  <a:pt x="9277540" y="190500"/>
                </a:lnTo>
                <a:lnTo>
                  <a:pt x="9574402" y="219075"/>
                </a:lnTo>
                <a:lnTo>
                  <a:pt x="9847452" y="247650"/>
                </a:lnTo>
                <a:lnTo>
                  <a:pt x="10098278" y="274638"/>
                </a:lnTo>
                <a:lnTo>
                  <a:pt x="10320528" y="300038"/>
                </a:lnTo>
                <a:lnTo>
                  <a:pt x="10520552" y="323850"/>
                </a:lnTo>
                <a:lnTo>
                  <a:pt x="10690415" y="344488"/>
                </a:lnTo>
                <a:lnTo>
                  <a:pt x="10831702" y="363538"/>
                </a:lnTo>
                <a:lnTo>
                  <a:pt x="10905067" y="373678"/>
                </a:lnTo>
                <a:lnTo>
                  <a:pt x="10905067" y="1286209"/>
                </a:lnTo>
                <a:lnTo>
                  <a:pt x="0" y="1286209"/>
                </a:lnTo>
                <a:lnTo>
                  <a:pt x="0" y="369898"/>
                </a:lnTo>
                <a:lnTo>
                  <a:pt x="71628" y="358775"/>
                </a:lnTo>
                <a:lnTo>
                  <a:pt x="327215" y="320675"/>
                </a:lnTo>
                <a:lnTo>
                  <a:pt x="582802" y="284163"/>
                </a:lnTo>
                <a:lnTo>
                  <a:pt x="839978" y="252413"/>
                </a:lnTo>
                <a:lnTo>
                  <a:pt x="1095565" y="220663"/>
                </a:lnTo>
                <a:lnTo>
                  <a:pt x="1352740" y="190500"/>
                </a:lnTo>
                <a:lnTo>
                  <a:pt x="1606740" y="165100"/>
                </a:lnTo>
                <a:lnTo>
                  <a:pt x="1863915" y="141288"/>
                </a:lnTo>
                <a:lnTo>
                  <a:pt x="2119502" y="119063"/>
                </a:lnTo>
                <a:lnTo>
                  <a:pt x="2371915" y="100013"/>
                </a:lnTo>
                <a:lnTo>
                  <a:pt x="2625915" y="80963"/>
                </a:lnTo>
                <a:lnTo>
                  <a:pt x="2878328" y="65088"/>
                </a:lnTo>
                <a:lnTo>
                  <a:pt x="3129153" y="52388"/>
                </a:lnTo>
                <a:lnTo>
                  <a:pt x="3379978" y="39688"/>
                </a:lnTo>
                <a:lnTo>
                  <a:pt x="3627628" y="28575"/>
                </a:lnTo>
                <a:lnTo>
                  <a:pt x="3873690" y="20638"/>
                </a:lnTo>
                <a:lnTo>
                  <a:pt x="4119754" y="14288"/>
                </a:lnTo>
                <a:lnTo>
                  <a:pt x="4362640" y="7938"/>
                </a:lnTo>
                <a:lnTo>
                  <a:pt x="4603941" y="4763"/>
                </a:lnTo>
                <a:lnTo>
                  <a:pt x="4843653" y="1588"/>
                </a:lnTo>
                <a:close/>
              </a:path>
            </a:pathLst>
          </a:custGeom>
          <a:ln>
            <a:noFill/>
          </a:ln>
        </p:spPr>
        <p:style>
          <a:lnRef idx="2">
            <a:schemeClr val="accent1">
              <a:shade val="50000"/>
            </a:schemeClr>
          </a:lnRef>
          <a:fillRef idx="1002">
            <a:schemeClr val="dk2"/>
          </a:fillRef>
          <a:effectRef idx="0">
            <a:schemeClr val="accent1"/>
          </a:effectRef>
          <a:fontRef idx="minor">
            <a:schemeClr val="lt1"/>
          </a:fontRef>
        </p:style>
        <p:txBody>
          <a:bodyPr wrap="square">
            <a:noAutofit/>
          </a:bodyPr>
          <a:lstStyle/>
          <a:p>
            <a:endParaRPr lang="en-US" dirty="0"/>
          </a:p>
        </p:txBody>
      </p:sp>
      <p:sp>
        <p:nvSpPr>
          <p:cNvPr id="26" name="Freeform: Shape 17">
            <a:extLst>
              <a:ext uri="{FF2B5EF4-FFF2-40B4-BE49-F238E27FC236}">
                <a16:creationId xmlns:a16="http://schemas.microsoft.com/office/drawing/2014/main" id="{EAD90F04-D443-4614-ABB4-A6349DEF7F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0371525">
            <a:off x="608200" y="4896291"/>
            <a:ext cx="2950805" cy="383231"/>
          </a:xfrm>
          <a:custGeom>
            <a:avLst/>
            <a:gdLst>
              <a:gd name="connsiteX0" fmla="*/ 291475 w 2950805"/>
              <a:gd name="connsiteY0" fmla="*/ 202393 h 383231"/>
              <a:gd name="connsiteX1" fmla="*/ 28045 w 2950805"/>
              <a:gd name="connsiteY1" fmla="*/ 159496 h 383231"/>
              <a:gd name="connsiteX2" fmla="*/ 0 w 2950805"/>
              <a:gd name="connsiteY2" fmla="*/ 92328 h 383231"/>
              <a:gd name="connsiteX3" fmla="*/ 175858 w 2950805"/>
              <a:gd name="connsiteY3" fmla="*/ 101244 h 383231"/>
              <a:gd name="connsiteX4" fmla="*/ 265932 w 2950805"/>
              <a:gd name="connsiteY4" fmla="*/ 104578 h 383231"/>
              <a:gd name="connsiteX5" fmla="*/ 357986 w 2950805"/>
              <a:gd name="connsiteY5" fmla="*/ 108078 h 383231"/>
              <a:gd name="connsiteX6" fmla="*/ 451359 w 2950805"/>
              <a:gd name="connsiteY6" fmla="*/ 111411 h 383231"/>
              <a:gd name="connsiteX7" fmla="*/ 545392 w 2950805"/>
              <a:gd name="connsiteY7" fmla="*/ 113495 h 383231"/>
              <a:gd name="connsiteX8" fmla="*/ 641075 w 2950805"/>
              <a:gd name="connsiteY8" fmla="*/ 115495 h 383231"/>
              <a:gd name="connsiteX9" fmla="*/ 738407 w 2950805"/>
              <a:gd name="connsiteY9" fmla="*/ 117578 h 383231"/>
              <a:gd name="connsiteX10" fmla="*/ 837060 w 2950805"/>
              <a:gd name="connsiteY10" fmla="*/ 118995 h 383231"/>
              <a:gd name="connsiteX11" fmla="*/ 936702 w 2950805"/>
              <a:gd name="connsiteY11" fmla="*/ 118995 h 383231"/>
              <a:gd name="connsiteX12" fmla="*/ 1037663 w 2950805"/>
              <a:gd name="connsiteY12" fmla="*/ 119578 h 383231"/>
              <a:gd name="connsiteX13" fmla="*/ 1139615 w 2950805"/>
              <a:gd name="connsiteY13" fmla="*/ 118995 h 383231"/>
              <a:gd name="connsiteX14" fmla="*/ 1242557 w 2950805"/>
              <a:gd name="connsiteY14" fmla="*/ 117578 h 383231"/>
              <a:gd name="connsiteX15" fmla="*/ 1345828 w 2950805"/>
              <a:gd name="connsiteY15" fmla="*/ 116245 h 383231"/>
              <a:gd name="connsiteX16" fmla="*/ 1450419 w 2950805"/>
              <a:gd name="connsiteY16" fmla="*/ 113495 h 383231"/>
              <a:gd name="connsiteX17" fmla="*/ 1556330 w 2950805"/>
              <a:gd name="connsiteY17" fmla="*/ 110828 h 383231"/>
              <a:gd name="connsiteX18" fmla="*/ 1661581 w 2950805"/>
              <a:gd name="connsiteY18" fmla="*/ 107328 h 383231"/>
              <a:gd name="connsiteX19" fmla="*/ 1768152 w 2950805"/>
              <a:gd name="connsiteY19" fmla="*/ 102661 h 383231"/>
              <a:gd name="connsiteX20" fmla="*/ 1876043 w 2950805"/>
              <a:gd name="connsiteY20" fmla="*/ 97161 h 383231"/>
              <a:gd name="connsiteX21" fmla="*/ 1983933 w 2950805"/>
              <a:gd name="connsiteY21" fmla="*/ 91744 h 383231"/>
              <a:gd name="connsiteX22" fmla="*/ 2091824 w 2950805"/>
              <a:gd name="connsiteY22" fmla="*/ 84827 h 383231"/>
              <a:gd name="connsiteX23" fmla="*/ 2201694 w 2950805"/>
              <a:gd name="connsiteY23" fmla="*/ 76661 h 383231"/>
              <a:gd name="connsiteX24" fmla="*/ 2309585 w 2950805"/>
              <a:gd name="connsiteY24" fmla="*/ 68494 h 383231"/>
              <a:gd name="connsiteX25" fmla="*/ 2419455 w 2950805"/>
              <a:gd name="connsiteY25" fmla="*/ 58911 h 383231"/>
              <a:gd name="connsiteX26" fmla="*/ 2530315 w 2950805"/>
              <a:gd name="connsiteY26" fmla="*/ 48660 h 383231"/>
              <a:gd name="connsiteX27" fmla="*/ 2639196 w 2950805"/>
              <a:gd name="connsiteY27" fmla="*/ 37743 h 383231"/>
              <a:gd name="connsiteX28" fmla="*/ 2749396 w 2950805"/>
              <a:gd name="connsiteY28" fmla="*/ 24910 h 383231"/>
              <a:gd name="connsiteX29" fmla="*/ 2859596 w 2950805"/>
              <a:gd name="connsiteY29" fmla="*/ 11243 h 383231"/>
              <a:gd name="connsiteX30" fmla="*/ 2950805 w 2950805"/>
              <a:gd name="connsiteY30" fmla="*/ 0 h 383231"/>
              <a:gd name="connsiteX31" fmla="*/ 2902791 w 2950805"/>
              <a:gd name="connsiteY31" fmla="*/ 383231 h 383231"/>
              <a:gd name="connsiteX32" fmla="*/ 2514370 w 2950805"/>
              <a:gd name="connsiteY32" fmla="*/ 369898 h 383231"/>
              <a:gd name="connsiteX33" fmla="*/ 291475 w 2950805"/>
              <a:gd name="connsiteY33" fmla="*/ 202393 h 383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50805" h="383231">
                <a:moveTo>
                  <a:pt x="291475" y="202393"/>
                </a:moveTo>
                <a:cubicBezTo>
                  <a:pt x="185555" y="188236"/>
                  <a:pt x="96136" y="173860"/>
                  <a:pt x="28045" y="159496"/>
                </a:cubicBezTo>
                <a:cubicBezTo>
                  <a:pt x="18807" y="137078"/>
                  <a:pt x="9238" y="114745"/>
                  <a:pt x="0" y="92328"/>
                </a:cubicBezTo>
                <a:lnTo>
                  <a:pt x="175858" y="101244"/>
                </a:lnTo>
                <a:lnTo>
                  <a:pt x="265932" y="104578"/>
                </a:lnTo>
                <a:lnTo>
                  <a:pt x="357986" y="108078"/>
                </a:lnTo>
                <a:lnTo>
                  <a:pt x="451359" y="111411"/>
                </a:lnTo>
                <a:lnTo>
                  <a:pt x="545392" y="113495"/>
                </a:lnTo>
                <a:lnTo>
                  <a:pt x="641075" y="115495"/>
                </a:lnTo>
                <a:lnTo>
                  <a:pt x="738407" y="117578"/>
                </a:lnTo>
                <a:lnTo>
                  <a:pt x="837060" y="118995"/>
                </a:lnTo>
                <a:lnTo>
                  <a:pt x="936702" y="118995"/>
                </a:lnTo>
                <a:lnTo>
                  <a:pt x="1037663" y="119578"/>
                </a:lnTo>
                <a:lnTo>
                  <a:pt x="1139615" y="118995"/>
                </a:lnTo>
                <a:lnTo>
                  <a:pt x="1242557" y="117578"/>
                </a:lnTo>
                <a:lnTo>
                  <a:pt x="1345828" y="116245"/>
                </a:lnTo>
                <a:lnTo>
                  <a:pt x="1450419" y="113495"/>
                </a:lnTo>
                <a:lnTo>
                  <a:pt x="1556330" y="110828"/>
                </a:lnTo>
                <a:lnTo>
                  <a:pt x="1661581" y="107328"/>
                </a:lnTo>
                <a:lnTo>
                  <a:pt x="1768152" y="102661"/>
                </a:lnTo>
                <a:lnTo>
                  <a:pt x="1876043" y="97161"/>
                </a:lnTo>
                <a:lnTo>
                  <a:pt x="1983933" y="91744"/>
                </a:lnTo>
                <a:lnTo>
                  <a:pt x="2091824" y="84827"/>
                </a:lnTo>
                <a:lnTo>
                  <a:pt x="2201694" y="76661"/>
                </a:lnTo>
                <a:lnTo>
                  <a:pt x="2309585" y="68494"/>
                </a:lnTo>
                <a:lnTo>
                  <a:pt x="2419455" y="58911"/>
                </a:lnTo>
                <a:lnTo>
                  <a:pt x="2530315" y="48660"/>
                </a:lnTo>
                <a:lnTo>
                  <a:pt x="2639196" y="37743"/>
                </a:lnTo>
                <a:lnTo>
                  <a:pt x="2749396" y="24910"/>
                </a:lnTo>
                <a:lnTo>
                  <a:pt x="2859596" y="11243"/>
                </a:lnTo>
                <a:lnTo>
                  <a:pt x="2950805" y="0"/>
                </a:lnTo>
                <a:lnTo>
                  <a:pt x="2902791" y="383231"/>
                </a:lnTo>
                <a:lnTo>
                  <a:pt x="2514370" y="369898"/>
                </a:lnTo>
                <a:cubicBezTo>
                  <a:pt x="1763175" y="338523"/>
                  <a:pt x="821072" y="273180"/>
                  <a:pt x="291475" y="202393"/>
                </a:cubicBezTo>
                <a:close/>
              </a:path>
            </a:pathLst>
          </a:custGeom>
          <a:solidFill>
            <a:srgbClr val="FFFFFF">
              <a:alpha val="20000"/>
            </a:srgbClr>
          </a:solidFill>
          <a:ln>
            <a:noFill/>
          </a:ln>
        </p:spPr>
        <p:txBody>
          <a:bodyPr wrap="square">
            <a:noAutofit/>
          </a:bodyPr>
          <a:lstStyle/>
          <a:p>
            <a:endParaRPr lang="en-US" dirty="0"/>
          </a:p>
        </p:txBody>
      </p:sp>
      <p:pic>
        <p:nvPicPr>
          <p:cNvPr id="7" name="Picture 6" descr="A screenshot of a computer&#10;&#10;Description automatically generated">
            <a:extLst>
              <a:ext uri="{FF2B5EF4-FFF2-40B4-BE49-F238E27FC236}">
                <a16:creationId xmlns:a16="http://schemas.microsoft.com/office/drawing/2014/main" id="{B8D82A6B-1330-A1E6-32DC-DC91BF0EB1A3}"/>
              </a:ext>
            </a:extLst>
          </p:cNvPr>
          <p:cNvPicPr>
            <a:picLocks noChangeAspect="1"/>
          </p:cNvPicPr>
          <p:nvPr/>
        </p:nvPicPr>
        <p:blipFill rotWithShape="1">
          <a:blip r:embed="rId2">
            <a:extLst>
              <a:ext uri="{28A0092B-C50C-407E-A947-70E740481C1C}">
                <a14:useLocalDpi xmlns:a14="http://schemas.microsoft.com/office/drawing/2010/main" val="0"/>
              </a:ext>
            </a:extLst>
          </a:blip>
          <a:srcRect r="34110" b="1"/>
          <a:stretch/>
        </p:blipFill>
        <p:spPr>
          <a:xfrm>
            <a:off x="643466" y="652992"/>
            <a:ext cx="5452532" cy="4654756"/>
          </a:xfrm>
          <a:custGeom>
            <a:avLst/>
            <a:gdLst/>
            <a:ahLst/>
            <a:cxnLst/>
            <a:rect l="l" t="t" r="r" b="b"/>
            <a:pathLst>
              <a:path w="5452532" h="4654756">
                <a:moveTo>
                  <a:pt x="0" y="0"/>
                </a:moveTo>
                <a:lnTo>
                  <a:pt x="5452532" y="0"/>
                </a:lnTo>
                <a:lnTo>
                  <a:pt x="5452532" y="4286446"/>
                </a:lnTo>
                <a:lnTo>
                  <a:pt x="5315140" y="4286446"/>
                </a:lnTo>
                <a:lnTo>
                  <a:pt x="5080191" y="4284858"/>
                </a:lnTo>
                <a:lnTo>
                  <a:pt x="4843653" y="4286446"/>
                </a:lnTo>
                <a:lnTo>
                  <a:pt x="4603941" y="4289621"/>
                </a:lnTo>
                <a:lnTo>
                  <a:pt x="4362640" y="4292796"/>
                </a:lnTo>
                <a:lnTo>
                  <a:pt x="4119754" y="4299146"/>
                </a:lnTo>
                <a:lnTo>
                  <a:pt x="3873690" y="4305496"/>
                </a:lnTo>
                <a:lnTo>
                  <a:pt x="3627628" y="4313433"/>
                </a:lnTo>
                <a:lnTo>
                  <a:pt x="3379978" y="4324546"/>
                </a:lnTo>
                <a:lnTo>
                  <a:pt x="3129153" y="4337246"/>
                </a:lnTo>
                <a:lnTo>
                  <a:pt x="2878328" y="4349946"/>
                </a:lnTo>
                <a:lnTo>
                  <a:pt x="2625915" y="4365821"/>
                </a:lnTo>
                <a:lnTo>
                  <a:pt x="2371915" y="4384871"/>
                </a:lnTo>
                <a:lnTo>
                  <a:pt x="2119502" y="4403921"/>
                </a:lnTo>
                <a:lnTo>
                  <a:pt x="1863915" y="4426146"/>
                </a:lnTo>
                <a:lnTo>
                  <a:pt x="1606740" y="4449958"/>
                </a:lnTo>
                <a:lnTo>
                  <a:pt x="1352740" y="4475358"/>
                </a:lnTo>
                <a:lnTo>
                  <a:pt x="1095565" y="4505521"/>
                </a:lnTo>
                <a:lnTo>
                  <a:pt x="839978" y="4537271"/>
                </a:lnTo>
                <a:lnTo>
                  <a:pt x="582802" y="4569021"/>
                </a:lnTo>
                <a:lnTo>
                  <a:pt x="327215" y="4605533"/>
                </a:lnTo>
                <a:lnTo>
                  <a:pt x="71628" y="4643633"/>
                </a:lnTo>
                <a:lnTo>
                  <a:pt x="0" y="4654756"/>
                </a:lnTo>
                <a:close/>
              </a:path>
            </a:pathLst>
          </a:custGeom>
        </p:spPr>
      </p:pic>
      <p:pic>
        <p:nvPicPr>
          <p:cNvPr id="9" name="Picture 8" descr="A screenshot of a computer&#10;&#10;Description automatically generated">
            <a:extLst>
              <a:ext uri="{FF2B5EF4-FFF2-40B4-BE49-F238E27FC236}">
                <a16:creationId xmlns:a16="http://schemas.microsoft.com/office/drawing/2014/main" id="{0D32C4F1-34F4-EB11-6557-501DFD82FA97}"/>
              </a:ext>
            </a:extLst>
          </p:cNvPr>
          <p:cNvPicPr>
            <a:picLocks noChangeAspect="1"/>
          </p:cNvPicPr>
          <p:nvPr/>
        </p:nvPicPr>
        <p:blipFill rotWithShape="1">
          <a:blip r:embed="rId3">
            <a:extLst>
              <a:ext uri="{28A0092B-C50C-407E-A947-70E740481C1C}">
                <a14:useLocalDpi xmlns:a14="http://schemas.microsoft.com/office/drawing/2010/main" val="0"/>
              </a:ext>
            </a:extLst>
          </a:blip>
          <a:srcRect r="34788" b="2"/>
          <a:stretch/>
        </p:blipFill>
        <p:spPr>
          <a:xfrm>
            <a:off x="6096002" y="652992"/>
            <a:ext cx="5452532" cy="4703084"/>
          </a:xfrm>
          <a:custGeom>
            <a:avLst/>
            <a:gdLst/>
            <a:ahLst/>
            <a:cxnLst/>
            <a:rect l="l" t="t" r="r" b="b"/>
            <a:pathLst>
              <a:path w="5452532" h="4703084">
                <a:moveTo>
                  <a:pt x="0" y="0"/>
                </a:moveTo>
                <a:lnTo>
                  <a:pt x="5452532" y="0"/>
                </a:lnTo>
                <a:lnTo>
                  <a:pt x="5452532" y="4703084"/>
                </a:lnTo>
                <a:lnTo>
                  <a:pt x="5452531" y="4703084"/>
                </a:lnTo>
                <a:lnTo>
                  <a:pt x="5452531" y="4658536"/>
                </a:lnTo>
                <a:lnTo>
                  <a:pt x="5379166" y="4648396"/>
                </a:lnTo>
                <a:lnTo>
                  <a:pt x="5237879" y="4629346"/>
                </a:lnTo>
                <a:lnTo>
                  <a:pt x="5068016" y="4608708"/>
                </a:lnTo>
                <a:lnTo>
                  <a:pt x="4867992" y="4584896"/>
                </a:lnTo>
                <a:lnTo>
                  <a:pt x="4645742" y="4559496"/>
                </a:lnTo>
                <a:lnTo>
                  <a:pt x="4394916" y="4532508"/>
                </a:lnTo>
                <a:lnTo>
                  <a:pt x="4121866" y="4503933"/>
                </a:lnTo>
                <a:lnTo>
                  <a:pt x="3825004" y="4475358"/>
                </a:lnTo>
                <a:lnTo>
                  <a:pt x="3509092" y="4446783"/>
                </a:lnTo>
                <a:lnTo>
                  <a:pt x="3169366" y="4419796"/>
                </a:lnTo>
                <a:lnTo>
                  <a:pt x="2812179" y="4394396"/>
                </a:lnTo>
                <a:lnTo>
                  <a:pt x="2435942" y="4370583"/>
                </a:lnTo>
                <a:lnTo>
                  <a:pt x="2043829" y="4348358"/>
                </a:lnTo>
                <a:lnTo>
                  <a:pt x="1634254" y="4327721"/>
                </a:lnTo>
                <a:lnTo>
                  <a:pt x="1424704" y="4319783"/>
                </a:lnTo>
                <a:lnTo>
                  <a:pt x="1210392" y="4311846"/>
                </a:lnTo>
                <a:lnTo>
                  <a:pt x="992904" y="4303908"/>
                </a:lnTo>
                <a:lnTo>
                  <a:pt x="773829" y="4299146"/>
                </a:lnTo>
                <a:lnTo>
                  <a:pt x="549992" y="4294383"/>
                </a:lnTo>
                <a:lnTo>
                  <a:pt x="324567" y="4289621"/>
                </a:lnTo>
                <a:lnTo>
                  <a:pt x="94379" y="4286446"/>
                </a:lnTo>
                <a:lnTo>
                  <a:pt x="0" y="4286446"/>
                </a:lnTo>
                <a:close/>
              </a:path>
            </a:pathLst>
          </a:custGeom>
        </p:spPr>
      </p:pic>
      <p:sp>
        <p:nvSpPr>
          <p:cNvPr id="27" name="Rectangle 19">
            <a:extLst>
              <a:ext uri="{FF2B5EF4-FFF2-40B4-BE49-F238E27FC236}">
                <a16:creationId xmlns:a16="http://schemas.microsoft.com/office/drawing/2014/main" id="{39DF1D7A-1D75-4C7F-927F-64A34943CE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0988441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4F78DAAE-B0C3-49A3-8AB1-AD2FF0E368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en-US" dirty="0"/>
          </a:p>
        </p:txBody>
      </p:sp>
      <p:sp>
        <p:nvSpPr>
          <p:cNvPr id="19" name="Rectangle 18">
            <a:extLst>
              <a:ext uri="{FF2B5EF4-FFF2-40B4-BE49-F238E27FC236}">
                <a16:creationId xmlns:a16="http://schemas.microsoft.com/office/drawing/2014/main" id="{F6A8A81D-3338-4B0F-A26F-A3D259D27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801794"/>
            <a:ext cx="11000237" cy="52482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40155665-7CE2-4939-AE5E-020DC1D207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4" name="Picture 3" descr="A screenshot of a website&#10;&#10;Description automatically generated">
            <a:extLst>
              <a:ext uri="{FF2B5EF4-FFF2-40B4-BE49-F238E27FC236}">
                <a16:creationId xmlns:a16="http://schemas.microsoft.com/office/drawing/2014/main" id="{19C51DC2-313B-8BD2-707D-E30E11C5EE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466" y="801794"/>
            <a:ext cx="10905068" cy="5116868"/>
          </a:xfrm>
          <a:prstGeom prst="rect">
            <a:avLst/>
          </a:prstGeom>
        </p:spPr>
      </p:pic>
    </p:spTree>
    <p:extLst>
      <p:ext uri="{BB962C8B-B14F-4D97-AF65-F5344CB8AC3E}">
        <p14:creationId xmlns:p14="http://schemas.microsoft.com/office/powerpoint/2010/main" val="993105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F78DAAE-B0C3-49A3-8AB1-AD2FF0E368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en-US" dirty="0"/>
          </a:p>
        </p:txBody>
      </p:sp>
      <p:sp>
        <p:nvSpPr>
          <p:cNvPr id="9" name="Rectangle 8">
            <a:extLst>
              <a:ext uri="{FF2B5EF4-FFF2-40B4-BE49-F238E27FC236}">
                <a16:creationId xmlns:a16="http://schemas.microsoft.com/office/drawing/2014/main" id="{F6A8A81D-3338-4B0F-A26F-A3D259D27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801794"/>
            <a:ext cx="11000237" cy="52482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0155665-7CE2-4939-AE5E-020DC1D207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4" name="Picture 3" descr="A screenshot of a website&#10;&#10;Description automatically generated">
            <a:extLst>
              <a:ext uri="{FF2B5EF4-FFF2-40B4-BE49-F238E27FC236}">
                <a16:creationId xmlns:a16="http://schemas.microsoft.com/office/drawing/2014/main" id="{B38788C4-0728-63B4-0FC4-6A4DE47A37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466" y="801794"/>
            <a:ext cx="11000237" cy="5248266"/>
          </a:xfrm>
          <a:prstGeom prst="rect">
            <a:avLst/>
          </a:prstGeom>
        </p:spPr>
      </p:pic>
    </p:spTree>
    <p:extLst>
      <p:ext uri="{BB962C8B-B14F-4D97-AF65-F5344CB8AC3E}">
        <p14:creationId xmlns:p14="http://schemas.microsoft.com/office/powerpoint/2010/main" val="21699623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F78DAAE-B0C3-49A3-8AB1-AD2FF0E368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en-US" dirty="0"/>
          </a:p>
        </p:txBody>
      </p:sp>
      <p:sp>
        <p:nvSpPr>
          <p:cNvPr id="10" name="Rectangle 9">
            <a:extLst>
              <a:ext uri="{FF2B5EF4-FFF2-40B4-BE49-F238E27FC236}">
                <a16:creationId xmlns:a16="http://schemas.microsoft.com/office/drawing/2014/main" id="{F6A8A81D-3338-4B0F-A26F-A3D259D27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801794"/>
            <a:ext cx="11000237" cy="52482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0155665-7CE2-4939-AE5E-020DC1D207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3" name="Picture 2" descr="A screenshot of a computer&#10;&#10;Description automatically generated">
            <a:extLst>
              <a:ext uri="{FF2B5EF4-FFF2-40B4-BE49-F238E27FC236}">
                <a16:creationId xmlns:a16="http://schemas.microsoft.com/office/drawing/2014/main" id="{BBB545AA-0F4C-BD5C-5237-A3C124838E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465" y="801794"/>
            <a:ext cx="11000237" cy="5248266"/>
          </a:xfrm>
          <a:prstGeom prst="rect">
            <a:avLst/>
          </a:prstGeom>
        </p:spPr>
      </p:pic>
    </p:spTree>
    <p:extLst>
      <p:ext uri="{BB962C8B-B14F-4D97-AF65-F5344CB8AC3E}">
        <p14:creationId xmlns:p14="http://schemas.microsoft.com/office/powerpoint/2010/main" val="21477490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1B89D-C167-10C4-AABF-95CDACCA31E1}"/>
              </a:ext>
            </a:extLst>
          </p:cNvPr>
          <p:cNvSpPr>
            <a:spLocks noGrp="1"/>
          </p:cNvSpPr>
          <p:nvPr>
            <p:ph type="title"/>
          </p:nvPr>
        </p:nvSpPr>
        <p:spPr/>
        <p:txBody>
          <a:bodyPr>
            <a:normAutofit/>
          </a:bodyPr>
          <a:lstStyle/>
          <a:p>
            <a:r>
              <a:rPr lang="en-US">
                <a:solidFill>
                  <a:srgbClr val="EBEBEB"/>
                </a:solidFill>
              </a:rPr>
              <a:t>Tools, Technologies, Algorithms</a:t>
            </a:r>
          </a:p>
        </p:txBody>
      </p:sp>
      <p:sp>
        <p:nvSpPr>
          <p:cNvPr id="3" name="Content Placeholder 2">
            <a:extLst>
              <a:ext uri="{FF2B5EF4-FFF2-40B4-BE49-F238E27FC236}">
                <a16:creationId xmlns:a16="http://schemas.microsoft.com/office/drawing/2014/main" id="{447EAC9B-8D99-320E-74B7-8ADCEAA633A8}"/>
              </a:ext>
            </a:extLst>
          </p:cNvPr>
          <p:cNvSpPr>
            <a:spLocks noGrp="1"/>
          </p:cNvSpPr>
          <p:nvPr>
            <p:ph idx="1"/>
          </p:nvPr>
        </p:nvSpPr>
        <p:spPr>
          <a:xfrm>
            <a:off x="895191" y="2666847"/>
            <a:ext cx="5873665" cy="3324764"/>
          </a:xfrm>
        </p:spPr>
        <p:txBody>
          <a:bodyPr>
            <a:normAutofit/>
          </a:bodyPr>
          <a:lstStyle/>
          <a:p>
            <a:pPr marL="250317" indent="-250317" defTabSz="333756">
              <a:lnSpc>
                <a:spcPct val="150000"/>
              </a:lnSpc>
              <a:spcBef>
                <a:spcPts val="730"/>
              </a:spcBef>
            </a:pPr>
            <a:r>
              <a:rPr lang="en-US" i="0" kern="1200" dirty="0">
                <a:ln w="0"/>
                <a:solidFill>
                  <a:schemeClr val="tx1"/>
                </a:solidFill>
                <a:effectLst>
                  <a:outerShdw blurRad="38100" dist="19050" dir="2700000" algn="tl" rotWithShape="0">
                    <a:schemeClr val="dk1">
                      <a:alpha val="40000"/>
                    </a:schemeClr>
                  </a:outerShdw>
                </a:effectLst>
                <a:latin typeface="+mn-lt"/>
                <a:ea typeface="+mn-ea"/>
                <a:cs typeface="+mn-cs"/>
              </a:rPr>
              <a:t>AI/ML toolkits &amp; Algorithms: CNN</a:t>
            </a:r>
          </a:p>
          <a:p>
            <a:pPr marL="250317" indent="-250317" defTabSz="333756">
              <a:lnSpc>
                <a:spcPct val="150000"/>
              </a:lnSpc>
              <a:spcBef>
                <a:spcPts val="730"/>
              </a:spcBef>
            </a:pPr>
            <a:r>
              <a:rPr lang="en-US" i="0" kern="1200" dirty="0">
                <a:ln w="0"/>
                <a:solidFill>
                  <a:schemeClr val="tx1"/>
                </a:solidFill>
                <a:effectLst>
                  <a:outerShdw blurRad="38100" dist="19050" dir="2700000" algn="tl" rotWithShape="0">
                    <a:schemeClr val="dk1">
                      <a:alpha val="40000"/>
                    </a:schemeClr>
                  </a:outerShdw>
                </a:effectLst>
                <a:latin typeface="+mn-lt"/>
                <a:ea typeface="+mn-ea"/>
                <a:cs typeface="+mn-cs"/>
              </a:rPr>
              <a:t>AI/ML Libraries: </a:t>
            </a:r>
            <a:r>
              <a:rPr lang="en-US" i="0" kern="1200" dirty="0" err="1">
                <a:ln w="0"/>
                <a:solidFill>
                  <a:schemeClr val="tx1"/>
                </a:solidFill>
                <a:effectLst>
                  <a:outerShdw blurRad="38100" dist="19050" dir="2700000" algn="tl" rotWithShape="0">
                    <a:schemeClr val="dk1">
                      <a:alpha val="40000"/>
                    </a:schemeClr>
                  </a:outerShdw>
                </a:effectLst>
                <a:latin typeface="+mn-lt"/>
                <a:ea typeface="+mn-ea"/>
                <a:cs typeface="+mn-cs"/>
              </a:rPr>
              <a:t>opencv</a:t>
            </a:r>
            <a:r>
              <a:rPr lang="en-US" i="0" kern="1200" dirty="0">
                <a:ln w="0"/>
                <a:solidFill>
                  <a:schemeClr val="tx1"/>
                </a:solidFill>
                <a:effectLst>
                  <a:outerShdw blurRad="38100" dist="19050" dir="2700000" algn="tl" rotWithShape="0">
                    <a:schemeClr val="dk1">
                      <a:alpha val="40000"/>
                    </a:schemeClr>
                  </a:outerShdw>
                </a:effectLst>
                <a:latin typeface="+mn-lt"/>
                <a:ea typeface="+mn-ea"/>
                <a:cs typeface="+mn-cs"/>
              </a:rPr>
              <a:t>-python</a:t>
            </a:r>
          </a:p>
          <a:p>
            <a:pPr marL="250317" indent="-250317" defTabSz="333756">
              <a:lnSpc>
                <a:spcPct val="150000"/>
              </a:lnSpc>
              <a:spcBef>
                <a:spcPts val="730"/>
              </a:spcBef>
            </a:pPr>
            <a:r>
              <a:rPr lang="en-US" i="0" kern="1200" dirty="0">
                <a:ln w="0"/>
                <a:solidFill>
                  <a:schemeClr val="tx1"/>
                </a:solidFill>
                <a:effectLst>
                  <a:outerShdw blurRad="38100" dist="19050" dir="2700000" algn="tl" rotWithShape="0">
                    <a:schemeClr val="dk1">
                      <a:alpha val="40000"/>
                    </a:schemeClr>
                  </a:outerShdw>
                </a:effectLst>
                <a:latin typeface="+mn-lt"/>
                <a:ea typeface="+mn-ea"/>
                <a:cs typeface="+mn-cs"/>
              </a:rPr>
              <a:t>Languages: Python, Java, HTML, CSS, JS, </a:t>
            </a:r>
            <a:r>
              <a:rPr lang="en-US" i="0" kern="1200" dirty="0" err="1">
                <a:ln w="0"/>
                <a:solidFill>
                  <a:schemeClr val="tx1"/>
                </a:solidFill>
                <a:effectLst>
                  <a:outerShdw blurRad="38100" dist="19050" dir="2700000" algn="tl" rotWithShape="0">
                    <a:schemeClr val="dk1">
                      <a:alpha val="40000"/>
                    </a:schemeClr>
                  </a:outerShdw>
                </a:effectLst>
                <a:latin typeface="+mn-lt"/>
                <a:ea typeface="+mn-ea"/>
                <a:cs typeface="+mn-cs"/>
              </a:rPr>
              <a:t>Jquery</a:t>
            </a:r>
            <a:endParaRPr lang="en-US" i="0" kern="1200" dirty="0">
              <a:ln w="0"/>
              <a:solidFill>
                <a:schemeClr val="tx1"/>
              </a:solidFill>
              <a:effectLst>
                <a:outerShdw blurRad="38100" dist="19050" dir="2700000" algn="tl" rotWithShape="0">
                  <a:schemeClr val="dk1">
                    <a:alpha val="40000"/>
                  </a:schemeClr>
                </a:outerShdw>
              </a:effectLst>
              <a:latin typeface="+mn-lt"/>
              <a:ea typeface="+mn-ea"/>
              <a:cs typeface="+mn-cs"/>
            </a:endParaRPr>
          </a:p>
          <a:p>
            <a:pPr marL="250317" indent="-250317" defTabSz="333756">
              <a:lnSpc>
                <a:spcPct val="150000"/>
              </a:lnSpc>
              <a:spcBef>
                <a:spcPts val="730"/>
              </a:spcBef>
            </a:pPr>
            <a:r>
              <a:rPr lang="en-US" i="0" kern="1200" dirty="0">
                <a:ln w="0"/>
                <a:solidFill>
                  <a:schemeClr val="tx1"/>
                </a:solidFill>
                <a:effectLst>
                  <a:outerShdw blurRad="38100" dist="19050" dir="2700000" algn="tl" rotWithShape="0">
                    <a:schemeClr val="dk1">
                      <a:alpha val="40000"/>
                    </a:schemeClr>
                  </a:outerShdw>
                </a:effectLst>
                <a:latin typeface="+mn-lt"/>
                <a:ea typeface="+mn-ea"/>
                <a:cs typeface="+mn-cs"/>
              </a:rPr>
              <a:t> Frameworks: Bootstrap, Springboot, Jinja</a:t>
            </a:r>
          </a:p>
          <a:p>
            <a:pPr marL="250317" indent="-250317" defTabSz="333756">
              <a:lnSpc>
                <a:spcPct val="150000"/>
              </a:lnSpc>
              <a:spcBef>
                <a:spcPts val="730"/>
              </a:spcBef>
            </a:pPr>
            <a:r>
              <a:rPr lang="en-US" i="0" kern="1200" dirty="0">
                <a:ln w="0"/>
                <a:solidFill>
                  <a:schemeClr val="tx1"/>
                </a:solidFill>
                <a:effectLst>
                  <a:outerShdw blurRad="38100" dist="19050" dir="2700000" algn="tl" rotWithShape="0">
                    <a:schemeClr val="dk1">
                      <a:alpha val="40000"/>
                    </a:schemeClr>
                  </a:outerShdw>
                </a:effectLst>
                <a:latin typeface="+mn-lt"/>
                <a:ea typeface="+mn-ea"/>
                <a:cs typeface="+mn-cs"/>
              </a:rPr>
              <a:t>Data Base: MySQL</a:t>
            </a:r>
          </a:p>
          <a:p>
            <a:pPr marL="0" indent="0">
              <a:buNone/>
            </a:pPr>
            <a:endParaRPr lang="en-US" dirty="0">
              <a:ln w="0"/>
              <a:solidFill>
                <a:schemeClr val="tx1"/>
              </a:solidFill>
              <a:effectLst>
                <a:outerShdw blurRad="38100" dist="19050" dir="2700000" algn="tl" rotWithShape="0">
                  <a:schemeClr val="dk1">
                    <a:alpha val="40000"/>
                  </a:schemeClr>
                </a:outerShdw>
              </a:effectLst>
            </a:endParaRPr>
          </a:p>
        </p:txBody>
      </p:sp>
      <p:pic>
        <p:nvPicPr>
          <p:cNvPr id="17" name="Picture 16" descr="A blue and yellow snake logo&#10;&#10;Description automatically generated with low confidence">
            <a:extLst>
              <a:ext uri="{FF2B5EF4-FFF2-40B4-BE49-F238E27FC236}">
                <a16:creationId xmlns:a16="http://schemas.microsoft.com/office/drawing/2014/main" id="{2B643D35-156D-0D98-B876-FA4BF8C4682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V="1">
            <a:off x="8960698" y="2977072"/>
            <a:ext cx="655533" cy="718316"/>
          </a:xfrm>
          <a:prstGeom prst="rect">
            <a:avLst/>
          </a:prstGeom>
        </p:spPr>
      </p:pic>
      <p:pic>
        <p:nvPicPr>
          <p:cNvPr id="19" name="Picture 18" descr="A logo of a dolphin&#10;&#10;Description automatically generated with low confidence">
            <a:extLst>
              <a:ext uri="{FF2B5EF4-FFF2-40B4-BE49-F238E27FC236}">
                <a16:creationId xmlns:a16="http://schemas.microsoft.com/office/drawing/2014/main" id="{731CD9E8-246D-15AF-85C2-536C09D98E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0698" y="4091543"/>
            <a:ext cx="1103614" cy="826646"/>
          </a:xfrm>
          <a:prstGeom prst="rect">
            <a:avLst/>
          </a:prstGeom>
        </p:spPr>
      </p:pic>
      <p:pic>
        <p:nvPicPr>
          <p:cNvPr id="21" name="Picture 20" descr="A blue and pink square with white letters&#10;&#10;Description automatically generated with low confidence">
            <a:extLst>
              <a:ext uri="{FF2B5EF4-FFF2-40B4-BE49-F238E27FC236}">
                <a16:creationId xmlns:a16="http://schemas.microsoft.com/office/drawing/2014/main" id="{7310ADFA-970B-BCE5-9205-50B5E63386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4220" y="4985907"/>
            <a:ext cx="1366663" cy="1025786"/>
          </a:xfrm>
          <a:prstGeom prst="rect">
            <a:avLst/>
          </a:prstGeom>
        </p:spPr>
      </p:pic>
      <p:pic>
        <p:nvPicPr>
          <p:cNvPr id="23" name="Picture 22" descr="A blue logo with a black background&#10;&#10;Description automatically generated with low confidence">
            <a:extLst>
              <a:ext uri="{FF2B5EF4-FFF2-40B4-BE49-F238E27FC236}">
                <a16:creationId xmlns:a16="http://schemas.microsoft.com/office/drawing/2014/main" id="{AB93C207-5382-4680-4734-06AD946E076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11161" y="5013360"/>
            <a:ext cx="711386" cy="711386"/>
          </a:xfrm>
          <a:prstGeom prst="rect">
            <a:avLst/>
          </a:prstGeom>
        </p:spPr>
      </p:pic>
      <p:pic>
        <p:nvPicPr>
          <p:cNvPr id="25" name="Picture 24" descr="A picture containing graphics, logo, font, graphic design&#10;&#10;Description automatically generated">
            <a:extLst>
              <a:ext uri="{FF2B5EF4-FFF2-40B4-BE49-F238E27FC236}">
                <a16:creationId xmlns:a16="http://schemas.microsoft.com/office/drawing/2014/main" id="{ACCB3601-D731-61AB-8456-AE6BE7C8FBD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25472" y="2887929"/>
            <a:ext cx="821994" cy="821994"/>
          </a:xfrm>
          <a:prstGeom prst="rect">
            <a:avLst/>
          </a:prstGeom>
        </p:spPr>
      </p:pic>
      <p:pic>
        <p:nvPicPr>
          <p:cNvPr id="29" name="Picture 28" descr="A picture containing font, graphics, logo, graphic design&#10;&#10;Description automatically generated">
            <a:extLst>
              <a:ext uri="{FF2B5EF4-FFF2-40B4-BE49-F238E27FC236}">
                <a16:creationId xmlns:a16="http://schemas.microsoft.com/office/drawing/2014/main" id="{63B8CD26-0C1E-A411-40C5-BD7E109019A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482743" y="3970071"/>
            <a:ext cx="1368222" cy="718317"/>
          </a:xfrm>
          <a:prstGeom prst="rect">
            <a:avLst/>
          </a:prstGeom>
        </p:spPr>
      </p:pic>
    </p:spTree>
    <p:extLst>
      <p:ext uri="{BB962C8B-B14F-4D97-AF65-F5344CB8AC3E}">
        <p14:creationId xmlns:p14="http://schemas.microsoft.com/office/powerpoint/2010/main" val="22823452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4EE22-A91D-92C2-7C05-7DFDC2332FCE}"/>
              </a:ext>
            </a:extLst>
          </p:cNvPr>
          <p:cNvSpPr>
            <a:spLocks noGrp="1"/>
          </p:cNvSpPr>
          <p:nvPr>
            <p:ph type="title"/>
          </p:nvPr>
        </p:nvSpPr>
        <p:spPr/>
        <p:txBody>
          <a:bodyPr>
            <a:normAutofit/>
          </a:bodyPr>
          <a:lstStyle/>
          <a:p>
            <a:r>
              <a:rPr lang="en-US">
                <a:solidFill>
                  <a:srgbClr val="EBEBEB"/>
                </a:solidFill>
              </a:rPr>
              <a:t>commertialization</a:t>
            </a:r>
          </a:p>
        </p:txBody>
      </p:sp>
      <p:graphicFrame>
        <p:nvGraphicFramePr>
          <p:cNvPr id="24" name="Content Placeholder 2">
            <a:extLst>
              <a:ext uri="{FF2B5EF4-FFF2-40B4-BE49-F238E27FC236}">
                <a16:creationId xmlns:a16="http://schemas.microsoft.com/office/drawing/2014/main" id="{145ECF14-1B97-07E9-B3FF-2D30FB1D1BC2}"/>
              </a:ext>
            </a:extLst>
          </p:cNvPr>
          <p:cNvGraphicFramePr>
            <a:graphicFrameLocks noGrp="1"/>
          </p:cNvGraphicFramePr>
          <p:nvPr>
            <p:ph idx="1"/>
          </p:nvPr>
        </p:nvGraphicFramePr>
        <p:xfrm>
          <a:off x="1286934" y="2925232"/>
          <a:ext cx="9625383" cy="30864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714074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Rectangle 52">
            <a:extLst>
              <a:ext uri="{FF2B5EF4-FFF2-40B4-BE49-F238E27FC236}">
                <a16:creationId xmlns:a16="http://schemas.microsoft.com/office/drawing/2014/main" id="{38ABDB68-E3D5-448E-97D3-06FFEF6801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en-US"/>
          </a:p>
        </p:txBody>
      </p:sp>
      <p:sp>
        <p:nvSpPr>
          <p:cNvPr id="67" name="Freeform 5">
            <a:extLst>
              <a:ext uri="{FF2B5EF4-FFF2-40B4-BE49-F238E27FC236}">
                <a16:creationId xmlns:a16="http://schemas.microsoft.com/office/drawing/2014/main" id="{B8DD7FEB-D9F3-4F5B-982C-36B0664D0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537676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txBody>
          <a:bodyPr/>
          <a:lstStyle/>
          <a:p>
            <a:endParaRPr lang="en-US"/>
          </a:p>
        </p:txBody>
      </p:sp>
      <p:sp>
        <p:nvSpPr>
          <p:cNvPr id="68" name="Freeform 5">
            <a:extLst>
              <a:ext uri="{FF2B5EF4-FFF2-40B4-BE49-F238E27FC236}">
                <a16:creationId xmlns:a16="http://schemas.microsoft.com/office/drawing/2014/main" id="{96BA11E4-0636-4FA9-A836-2A4FB17644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sp>
        <p:nvSpPr>
          <p:cNvPr id="2" name="Title 1">
            <a:extLst>
              <a:ext uri="{FF2B5EF4-FFF2-40B4-BE49-F238E27FC236}">
                <a16:creationId xmlns:a16="http://schemas.microsoft.com/office/drawing/2014/main" id="{D5863EC0-F3D9-D566-2F7A-3599523C426F}"/>
              </a:ext>
            </a:extLst>
          </p:cNvPr>
          <p:cNvSpPr>
            <a:spLocks noGrp="1"/>
          </p:cNvSpPr>
          <p:nvPr>
            <p:ph type="title"/>
          </p:nvPr>
        </p:nvSpPr>
        <p:spPr>
          <a:xfrm>
            <a:off x="639098" y="629264"/>
            <a:ext cx="6335634" cy="2133813"/>
          </a:xfrm>
        </p:spPr>
        <p:txBody>
          <a:bodyPr vert="horz" lIns="91440" tIns="45720" rIns="91440" bIns="45720" rtlCol="0" anchor="ctr">
            <a:normAutofit/>
          </a:bodyPr>
          <a:lstStyle/>
          <a:p>
            <a:pPr algn="ctr">
              <a:lnSpc>
                <a:spcPct val="90000"/>
              </a:lnSpc>
            </a:pPr>
            <a:r>
              <a:rPr lang="en-US" sz="4400" b="1" i="0" kern="1200" dirty="0">
                <a:solidFill>
                  <a:srgbClr val="EBEBEB"/>
                </a:solidFill>
                <a:effectLst>
                  <a:outerShdw blurRad="38100" dist="38100" dir="2700000" algn="tl">
                    <a:srgbClr val="000000">
                      <a:alpha val="43137"/>
                    </a:srgbClr>
                  </a:outerShdw>
                </a:effectLst>
                <a:latin typeface="Amasis MT Pro Medium" panose="02040604050005020304" pitchFamily="18" charset="0"/>
              </a:rPr>
              <a:t>Sign Language Recognition</a:t>
            </a:r>
            <a:br>
              <a:rPr lang="en-US" b="0" i="0" kern="1200" dirty="0">
                <a:solidFill>
                  <a:srgbClr val="EBEBEB"/>
                </a:solidFill>
                <a:latin typeface="+mj-lt"/>
                <a:ea typeface="+mj-ea"/>
                <a:cs typeface="+mj-cs"/>
              </a:rPr>
            </a:br>
            <a:endParaRPr lang="en-US" b="0" i="0" kern="1200" dirty="0">
              <a:solidFill>
                <a:srgbClr val="EBEBEB"/>
              </a:solidFill>
              <a:latin typeface="+mj-lt"/>
              <a:ea typeface="+mj-ea"/>
              <a:cs typeface="+mj-cs"/>
            </a:endParaRPr>
          </a:p>
        </p:txBody>
      </p:sp>
      <p:sp>
        <p:nvSpPr>
          <p:cNvPr id="69" name="Freeform: Shape 58">
            <a:extLst>
              <a:ext uri="{FF2B5EF4-FFF2-40B4-BE49-F238E27FC236}">
                <a16:creationId xmlns:a16="http://schemas.microsoft.com/office/drawing/2014/main" id="{5681882E-BDD0-4311-AF62-E801962852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6290102" y="977273"/>
            <a:ext cx="6053670" cy="4903455"/>
          </a:xfrm>
          <a:custGeom>
            <a:avLst/>
            <a:gdLst>
              <a:gd name="connsiteX0" fmla="*/ 6053670 w 6053670"/>
              <a:gd name="connsiteY0" fmla="*/ 1098 h 4903455"/>
              <a:gd name="connsiteX1" fmla="*/ 6053670 w 6053670"/>
              <a:gd name="connsiteY1" fmla="*/ 424590 h 4903455"/>
              <a:gd name="connsiteX2" fmla="*/ 6053670 w 6053670"/>
              <a:gd name="connsiteY2" fmla="*/ 1254558 h 4903455"/>
              <a:gd name="connsiteX3" fmla="*/ 6053670 w 6053670"/>
              <a:gd name="connsiteY3" fmla="*/ 4903455 h 4903455"/>
              <a:gd name="connsiteX4" fmla="*/ 0 w 6053670"/>
              <a:gd name="connsiteY4" fmla="*/ 4903455 h 4903455"/>
              <a:gd name="connsiteX5" fmla="*/ 0 w 6053670"/>
              <a:gd name="connsiteY5" fmla="*/ 1249853 h 4903455"/>
              <a:gd name="connsiteX6" fmla="*/ 0 w 6053670"/>
              <a:gd name="connsiteY6" fmla="*/ 424590 h 4903455"/>
              <a:gd name="connsiteX7" fmla="*/ 0 w 6053670"/>
              <a:gd name="connsiteY7" fmla="*/ 0 h 4903455"/>
              <a:gd name="connsiteX8" fmla="*/ 35717 w 6053670"/>
              <a:gd name="connsiteY8" fmla="*/ 5488 h 4903455"/>
              <a:gd name="connsiteX9" fmla="*/ 140445 w 6053670"/>
              <a:gd name="connsiteY9" fmla="*/ 21641 h 4903455"/>
              <a:gd name="connsiteX10" fmla="*/ 216722 w 6053670"/>
              <a:gd name="connsiteY10" fmla="*/ 32932 h 4903455"/>
              <a:gd name="connsiteX11" fmla="*/ 307527 w 6053670"/>
              <a:gd name="connsiteY11" fmla="*/ 44850 h 4903455"/>
              <a:gd name="connsiteX12" fmla="*/ 415282 w 6053670"/>
              <a:gd name="connsiteY12" fmla="*/ 59121 h 4903455"/>
              <a:gd name="connsiteX13" fmla="*/ 534539 w 6053670"/>
              <a:gd name="connsiteY13" fmla="*/ 74175 h 4903455"/>
              <a:gd name="connsiteX14" fmla="*/ 668931 w 6053670"/>
              <a:gd name="connsiteY14" fmla="*/ 90014 h 4903455"/>
              <a:gd name="connsiteX15" fmla="*/ 815430 w 6053670"/>
              <a:gd name="connsiteY15" fmla="*/ 106794 h 4903455"/>
              <a:gd name="connsiteX16" fmla="*/ 974641 w 6053670"/>
              <a:gd name="connsiteY16" fmla="*/ 123574 h 4903455"/>
              <a:gd name="connsiteX17" fmla="*/ 1144144 w 6053670"/>
              <a:gd name="connsiteY17" fmla="*/ 140667 h 4903455"/>
              <a:gd name="connsiteX18" fmla="*/ 1326965 w 6053670"/>
              <a:gd name="connsiteY18" fmla="*/ 156506 h 4903455"/>
              <a:gd name="connsiteX19" fmla="*/ 1518261 w 6053670"/>
              <a:gd name="connsiteY19" fmla="*/ 171717 h 4903455"/>
              <a:gd name="connsiteX20" fmla="*/ 1720453 w 6053670"/>
              <a:gd name="connsiteY20" fmla="*/ 185518 h 4903455"/>
              <a:gd name="connsiteX21" fmla="*/ 1931121 w 6053670"/>
              <a:gd name="connsiteY21" fmla="*/ 198690 h 4903455"/>
              <a:gd name="connsiteX22" fmla="*/ 2150869 w 6053670"/>
              <a:gd name="connsiteY22" fmla="*/ 211079 h 4903455"/>
              <a:gd name="connsiteX23" fmla="*/ 2263467 w 6053670"/>
              <a:gd name="connsiteY23" fmla="*/ 215470 h 4903455"/>
              <a:gd name="connsiteX24" fmla="*/ 2378487 w 6053670"/>
              <a:gd name="connsiteY24" fmla="*/ 220332 h 4903455"/>
              <a:gd name="connsiteX25" fmla="*/ 2495323 w 6053670"/>
              <a:gd name="connsiteY25" fmla="*/ 224879 h 4903455"/>
              <a:gd name="connsiteX26" fmla="*/ 2612764 w 6053670"/>
              <a:gd name="connsiteY26" fmla="*/ 227859 h 4903455"/>
              <a:gd name="connsiteX27" fmla="*/ 2732627 w 6053670"/>
              <a:gd name="connsiteY27" fmla="*/ 230525 h 4903455"/>
              <a:gd name="connsiteX28" fmla="*/ 2853700 w 6053670"/>
              <a:gd name="connsiteY28" fmla="*/ 233348 h 4903455"/>
              <a:gd name="connsiteX29" fmla="*/ 2977195 w 6053670"/>
              <a:gd name="connsiteY29" fmla="*/ 235229 h 4903455"/>
              <a:gd name="connsiteX30" fmla="*/ 3101900 w 6053670"/>
              <a:gd name="connsiteY30" fmla="*/ 235229 h 4903455"/>
              <a:gd name="connsiteX31" fmla="*/ 3227817 w 6053670"/>
              <a:gd name="connsiteY31" fmla="*/ 236170 h 4903455"/>
              <a:gd name="connsiteX32" fmla="*/ 3354944 w 6053670"/>
              <a:gd name="connsiteY32" fmla="*/ 235229 h 4903455"/>
              <a:gd name="connsiteX33" fmla="*/ 3483887 w 6053670"/>
              <a:gd name="connsiteY33" fmla="*/ 233348 h 4903455"/>
              <a:gd name="connsiteX34" fmla="*/ 3612830 w 6053670"/>
              <a:gd name="connsiteY34" fmla="*/ 231623 h 4903455"/>
              <a:gd name="connsiteX35" fmla="*/ 3743589 w 6053670"/>
              <a:gd name="connsiteY35" fmla="*/ 227859 h 4903455"/>
              <a:gd name="connsiteX36" fmla="*/ 3875559 w 6053670"/>
              <a:gd name="connsiteY36" fmla="*/ 223938 h 4903455"/>
              <a:gd name="connsiteX37" fmla="*/ 4007529 w 6053670"/>
              <a:gd name="connsiteY37" fmla="*/ 219391 h 4903455"/>
              <a:gd name="connsiteX38" fmla="*/ 4140710 w 6053670"/>
              <a:gd name="connsiteY38" fmla="*/ 212961 h 4903455"/>
              <a:gd name="connsiteX39" fmla="*/ 4275102 w 6053670"/>
              <a:gd name="connsiteY39" fmla="*/ 205277 h 4903455"/>
              <a:gd name="connsiteX40" fmla="*/ 4410098 w 6053670"/>
              <a:gd name="connsiteY40" fmla="*/ 197907 h 4903455"/>
              <a:gd name="connsiteX41" fmla="*/ 4545096 w 6053670"/>
              <a:gd name="connsiteY41" fmla="*/ 188498 h 4903455"/>
              <a:gd name="connsiteX42" fmla="*/ 4681909 w 6053670"/>
              <a:gd name="connsiteY42" fmla="*/ 177207 h 4903455"/>
              <a:gd name="connsiteX43" fmla="*/ 4816905 w 6053670"/>
              <a:gd name="connsiteY43" fmla="*/ 165916 h 4903455"/>
              <a:gd name="connsiteX44" fmla="*/ 4954323 w 6053670"/>
              <a:gd name="connsiteY44" fmla="*/ 152899 h 4903455"/>
              <a:gd name="connsiteX45" fmla="*/ 5092347 w 6053670"/>
              <a:gd name="connsiteY45" fmla="*/ 138629 h 4903455"/>
              <a:gd name="connsiteX46" fmla="*/ 5228555 w 6053670"/>
              <a:gd name="connsiteY46" fmla="*/ 123574 h 4903455"/>
              <a:gd name="connsiteX47" fmla="*/ 5366578 w 6053670"/>
              <a:gd name="connsiteY47" fmla="*/ 106010 h 4903455"/>
              <a:gd name="connsiteX48" fmla="*/ 5503997 w 6053670"/>
              <a:gd name="connsiteY48" fmla="*/ 87192 h 4903455"/>
              <a:gd name="connsiteX49" fmla="*/ 5642020 w 6053670"/>
              <a:gd name="connsiteY49" fmla="*/ 68530 h 4903455"/>
              <a:gd name="connsiteX50" fmla="*/ 5779438 w 6053670"/>
              <a:gd name="connsiteY50" fmla="*/ 46733 h 4903455"/>
              <a:gd name="connsiteX51" fmla="*/ 5916251 w 6053670"/>
              <a:gd name="connsiteY51" fmla="*/ 24464 h 490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4903455">
                <a:moveTo>
                  <a:pt x="6053670" y="1098"/>
                </a:moveTo>
                <a:lnTo>
                  <a:pt x="6053670" y="424590"/>
                </a:lnTo>
                <a:lnTo>
                  <a:pt x="6053670" y="1254558"/>
                </a:lnTo>
                <a:lnTo>
                  <a:pt x="6053670" y="4903455"/>
                </a:lnTo>
                <a:lnTo>
                  <a:pt x="0" y="4903455"/>
                </a:lnTo>
                <a:lnTo>
                  <a:pt x="0" y="1249853"/>
                </a:lnTo>
                <a:lnTo>
                  <a:pt x="0" y="424590"/>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en-US"/>
          </a:p>
        </p:txBody>
      </p:sp>
      <p:pic>
        <p:nvPicPr>
          <p:cNvPr id="3" name="Picture 2">
            <a:extLst>
              <a:ext uri="{FF2B5EF4-FFF2-40B4-BE49-F238E27FC236}">
                <a16:creationId xmlns:a16="http://schemas.microsoft.com/office/drawing/2014/main" id="{1F9F8884-08C9-B001-0F05-E77E0BEA5FEC}"/>
              </a:ext>
            </a:extLst>
          </p:cNvPr>
          <p:cNvPicPr>
            <a:picLocks noChangeAspect="1"/>
          </p:cNvPicPr>
          <p:nvPr/>
        </p:nvPicPr>
        <p:blipFill>
          <a:blip r:embed="rId2"/>
          <a:stretch>
            <a:fillRect/>
          </a:stretch>
        </p:blipFill>
        <p:spPr>
          <a:xfrm>
            <a:off x="2446658" y="2276576"/>
            <a:ext cx="2658742" cy="2485924"/>
          </a:xfrm>
          <a:prstGeom prst="rect">
            <a:avLst/>
          </a:prstGeom>
        </p:spPr>
      </p:pic>
      <p:sp>
        <p:nvSpPr>
          <p:cNvPr id="70" name="Rectangle 60">
            <a:extLst>
              <a:ext uri="{FF2B5EF4-FFF2-40B4-BE49-F238E27FC236}">
                <a16:creationId xmlns:a16="http://schemas.microsoft.com/office/drawing/2014/main" id="{EADD3260-4BDA-459B-A162-5E1B897E38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1" name="Oval 62">
            <a:extLst>
              <a:ext uri="{FF2B5EF4-FFF2-40B4-BE49-F238E27FC236}">
                <a16:creationId xmlns:a16="http://schemas.microsoft.com/office/drawing/2014/main" id="{283DA7DD-CA37-4ED7-8710-48E56B063B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5" name="Oval 64">
            <a:extLst>
              <a:ext uri="{FF2B5EF4-FFF2-40B4-BE49-F238E27FC236}">
                <a16:creationId xmlns:a16="http://schemas.microsoft.com/office/drawing/2014/main" id="{B92F2E3C-66CD-4DEB-BA14-2A5912B65A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TextBox 5">
            <a:extLst>
              <a:ext uri="{FF2B5EF4-FFF2-40B4-BE49-F238E27FC236}">
                <a16:creationId xmlns:a16="http://schemas.microsoft.com/office/drawing/2014/main" id="{CCDF4F25-6621-4CD0-E8D2-3F8E962F1EC7}"/>
              </a:ext>
            </a:extLst>
          </p:cNvPr>
          <p:cNvSpPr txBox="1"/>
          <p:nvPr/>
        </p:nvSpPr>
        <p:spPr>
          <a:xfrm>
            <a:off x="515925" y="3846360"/>
            <a:ext cx="6072776" cy="3811740"/>
          </a:xfrm>
          <a:prstGeom prst="rect">
            <a:avLst/>
          </a:prstGeom>
        </p:spPr>
        <p:txBody>
          <a:bodyPr vert="horz" lIns="91440" tIns="45720" rIns="91440" bIns="45720" rtlCol="0" anchor="ctr">
            <a:normAutofit/>
          </a:bodyPr>
          <a:lstStyle/>
          <a:p>
            <a:pPr algn="ctr">
              <a:spcBef>
                <a:spcPts val="1000"/>
              </a:spcBef>
              <a:buClr>
                <a:schemeClr val="accent1"/>
              </a:buClr>
              <a:buSzPct val="80000"/>
            </a:pPr>
            <a:r>
              <a:rPr lang="en-US" dirty="0" err="1">
                <a:solidFill>
                  <a:srgbClr val="FFFFFF"/>
                </a:solidFill>
                <a:latin typeface="Amasis MT Pro Medium" panose="02040604050005020304" pitchFamily="18" charset="0"/>
              </a:rPr>
              <a:t>Sathurshiga.S</a:t>
            </a:r>
            <a:br>
              <a:rPr kumimoji="0" lang="en-US" u="none" strike="noStrike" cap="none" spc="0" normalizeH="0" baseline="0" noProof="0" dirty="0">
                <a:ln>
                  <a:noFill/>
                </a:ln>
                <a:solidFill>
                  <a:srgbClr val="FFFFFF"/>
                </a:solidFill>
                <a:effectLst/>
                <a:uLnTx/>
                <a:uFillTx/>
                <a:latin typeface="Amasis MT Pro Medium" panose="02040604050005020304" pitchFamily="18" charset="0"/>
              </a:rPr>
            </a:br>
            <a:r>
              <a:rPr lang="en-US" dirty="0">
                <a:solidFill>
                  <a:srgbClr val="FFFFFF"/>
                </a:solidFill>
                <a:latin typeface="Amasis MT Pro Medium" panose="02040604050005020304" pitchFamily="18" charset="0"/>
              </a:rPr>
              <a:t>IT20114480</a:t>
            </a:r>
            <a:r>
              <a:rPr kumimoji="0" lang="en-US" u="none" strike="noStrike" cap="none" spc="0" normalizeH="0" baseline="0" noProof="0" dirty="0">
                <a:ln>
                  <a:noFill/>
                </a:ln>
                <a:solidFill>
                  <a:srgbClr val="FFFFFF"/>
                </a:solidFill>
                <a:effectLst/>
                <a:uLnTx/>
                <a:uFillTx/>
                <a:latin typeface="Amasis MT Pro Medium" panose="02040604050005020304" pitchFamily="18" charset="0"/>
              </a:rPr>
              <a:t> </a:t>
            </a:r>
            <a:br>
              <a:rPr kumimoji="0" lang="en-US" u="none" strike="noStrike" cap="none" spc="0" normalizeH="0" baseline="0" noProof="0" dirty="0">
                <a:ln>
                  <a:noFill/>
                </a:ln>
                <a:solidFill>
                  <a:srgbClr val="FFFFFF"/>
                </a:solidFill>
                <a:effectLst/>
                <a:uLnTx/>
                <a:uFillTx/>
                <a:latin typeface="Amasis MT Pro Medium" panose="02040604050005020304" pitchFamily="18" charset="0"/>
              </a:rPr>
            </a:br>
            <a:r>
              <a:rPr lang="en-US" dirty="0">
                <a:solidFill>
                  <a:srgbClr val="FFFFFF"/>
                </a:solidFill>
                <a:latin typeface="Amasis MT Pro Medium" panose="02040604050005020304" pitchFamily="18" charset="0"/>
              </a:rPr>
              <a:t>Specialization  :  Information Technology</a:t>
            </a:r>
          </a:p>
          <a:p>
            <a:pPr marL="0" marR="0" lvl="0" indent="0" fontAlgn="auto">
              <a:spcBef>
                <a:spcPts val="1000"/>
              </a:spcBef>
              <a:buClr>
                <a:schemeClr val="accent1"/>
              </a:buClr>
              <a:buSzPct val="80000"/>
              <a:tabLst/>
              <a:defRPr/>
            </a:pPr>
            <a:br>
              <a:rPr kumimoji="0" lang="en-US" u="none" strike="noStrike" cap="none" spc="0" normalizeH="0" baseline="0" noProof="0" dirty="0">
                <a:ln>
                  <a:noFill/>
                </a:ln>
                <a:solidFill>
                  <a:srgbClr val="FFFFFF"/>
                </a:solidFill>
                <a:effectLst/>
                <a:uLnTx/>
                <a:uFillTx/>
              </a:rPr>
            </a:br>
            <a:endParaRPr kumimoji="0" lang="en-US" u="none" strike="noStrike" cap="none" spc="0" normalizeH="0" baseline="0" noProof="0" dirty="0">
              <a:ln>
                <a:noFill/>
              </a:ln>
              <a:solidFill>
                <a:srgbClr val="FFFFFF"/>
              </a:solidFill>
              <a:effectLst/>
              <a:uLnTx/>
              <a:uFillTx/>
            </a:endParaRPr>
          </a:p>
        </p:txBody>
      </p:sp>
      <p:pic>
        <p:nvPicPr>
          <p:cNvPr id="5" name="Picture 4">
            <a:extLst>
              <a:ext uri="{FF2B5EF4-FFF2-40B4-BE49-F238E27FC236}">
                <a16:creationId xmlns:a16="http://schemas.microsoft.com/office/drawing/2014/main" id="{D5B13B2B-6366-294F-7971-A05C53ECD9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5295" y="1221687"/>
            <a:ext cx="4905482" cy="5249346"/>
          </a:xfrm>
          <a:prstGeom prst="rect">
            <a:avLst/>
          </a:prstGeom>
        </p:spPr>
      </p:pic>
    </p:spTree>
    <p:extLst>
      <p:ext uri="{BB962C8B-B14F-4D97-AF65-F5344CB8AC3E}">
        <p14:creationId xmlns:p14="http://schemas.microsoft.com/office/powerpoint/2010/main" val="6738854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E5D4A15D-C852-47D7-A7E3-7F8FEE9FCA9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4" name="Rectangle 13">
              <a:extLst>
                <a:ext uri="{FF2B5EF4-FFF2-40B4-BE49-F238E27FC236}">
                  <a16:creationId xmlns:a16="http://schemas.microsoft.com/office/drawing/2014/main" id="{C06AA6A2-9E5B-46E6-82B0-8FC1CA7231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5" name="Oval 14">
              <a:extLst>
                <a:ext uri="{FF2B5EF4-FFF2-40B4-BE49-F238E27FC236}">
                  <a16:creationId xmlns:a16="http://schemas.microsoft.com/office/drawing/2014/main" id="{11E7C01A-5F5B-4E17-B91B-26FA9ADB54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Oval 15">
              <a:extLst>
                <a:ext uri="{FF2B5EF4-FFF2-40B4-BE49-F238E27FC236}">
                  <a16:creationId xmlns:a16="http://schemas.microsoft.com/office/drawing/2014/main" id="{71DA43BF-6FE1-458D-A112-1687677B00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Oval 16">
              <a:extLst>
                <a:ext uri="{FF2B5EF4-FFF2-40B4-BE49-F238E27FC236}">
                  <a16:creationId xmlns:a16="http://schemas.microsoft.com/office/drawing/2014/main" id="{FAA5FF03-83FF-43B9-B66B-5FD05A9589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Oval 17">
              <a:extLst>
                <a:ext uri="{FF2B5EF4-FFF2-40B4-BE49-F238E27FC236}">
                  <a16:creationId xmlns:a16="http://schemas.microsoft.com/office/drawing/2014/main" id="{BC4D7AA7-0424-4C72-AE55-4B413DD471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Oval 18">
              <a:extLst>
                <a:ext uri="{FF2B5EF4-FFF2-40B4-BE49-F238E27FC236}">
                  <a16:creationId xmlns:a16="http://schemas.microsoft.com/office/drawing/2014/main" id="{BC2D80F1-5DC4-4396-B0E1-C774E82EC7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Freeform 5">
              <a:extLst>
                <a:ext uri="{FF2B5EF4-FFF2-40B4-BE49-F238E27FC236}">
                  <a16:creationId xmlns:a16="http://schemas.microsoft.com/office/drawing/2014/main" id="{48171057-920A-4188-A18E-97D710A359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21" name="Freeform 5">
              <a:extLst>
                <a:ext uri="{FF2B5EF4-FFF2-40B4-BE49-F238E27FC236}">
                  <a16:creationId xmlns:a16="http://schemas.microsoft.com/office/drawing/2014/main" id="{1C871B74-1D69-47F0-A28D-8F34547796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US"/>
            </a:p>
          </p:txBody>
        </p:sp>
        <p:sp>
          <p:nvSpPr>
            <p:cNvPr id="22" name="Freeform 5">
              <a:extLst>
                <a:ext uri="{FF2B5EF4-FFF2-40B4-BE49-F238E27FC236}">
                  <a16:creationId xmlns:a16="http://schemas.microsoft.com/office/drawing/2014/main" id="{63001BDC-368C-49CC-9F3F-EAF38A0A49E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4" name="Rectangle 23">
            <a:extLst>
              <a:ext uri="{FF2B5EF4-FFF2-40B4-BE49-F238E27FC236}">
                <a16:creationId xmlns:a16="http://schemas.microsoft.com/office/drawing/2014/main" id="{6288FC2F-B192-42B2-90BE-517E1039BE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Title 5">
            <a:extLst>
              <a:ext uri="{FF2B5EF4-FFF2-40B4-BE49-F238E27FC236}">
                <a16:creationId xmlns:a16="http://schemas.microsoft.com/office/drawing/2014/main" id="{F50389BE-25B8-1FC5-005C-1DF986E95EAC}"/>
              </a:ext>
            </a:extLst>
          </p:cNvPr>
          <p:cNvSpPr>
            <a:spLocks noGrp="1"/>
          </p:cNvSpPr>
          <p:nvPr>
            <p:ph type="title"/>
          </p:nvPr>
        </p:nvSpPr>
        <p:spPr>
          <a:xfrm>
            <a:off x="1622936" y="935073"/>
            <a:ext cx="8761413" cy="706964"/>
          </a:xfrm>
        </p:spPr>
        <p:txBody>
          <a:bodyPr vert="horz" lIns="91440" tIns="45720" rIns="91440" bIns="45720" rtlCol="0" anchor="ctr">
            <a:noAutofit/>
          </a:bodyPr>
          <a:lstStyle/>
          <a:p>
            <a:r>
              <a:rPr lang="en-US" sz="5400" b="1" dirty="0">
                <a:solidFill>
                  <a:srgbClr val="EBEBEB"/>
                </a:solidFill>
                <a:latin typeface="Amasis MT Pro Medium" panose="02040604050005020304" pitchFamily="18" charset="0"/>
              </a:rPr>
              <a:t>Introduction - Background</a:t>
            </a:r>
          </a:p>
        </p:txBody>
      </p:sp>
      <p:graphicFrame>
        <p:nvGraphicFramePr>
          <p:cNvPr id="9" name="Text Placeholder 2">
            <a:extLst>
              <a:ext uri="{FF2B5EF4-FFF2-40B4-BE49-F238E27FC236}">
                <a16:creationId xmlns:a16="http://schemas.microsoft.com/office/drawing/2014/main" id="{A2F92C46-88B6-592B-0A77-B159CA49E247}"/>
              </a:ext>
            </a:extLst>
          </p:cNvPr>
          <p:cNvGraphicFramePr/>
          <p:nvPr>
            <p:extLst>
              <p:ext uri="{D42A27DB-BD31-4B8C-83A1-F6EECF244321}">
                <p14:modId xmlns:p14="http://schemas.microsoft.com/office/powerpoint/2010/main" val="389102313"/>
              </p:ext>
            </p:extLst>
          </p:nvPr>
        </p:nvGraphicFramePr>
        <p:xfrm>
          <a:off x="392837" y="2706917"/>
          <a:ext cx="9625383" cy="30864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5" name="Picture 24">
            <a:extLst>
              <a:ext uri="{FF2B5EF4-FFF2-40B4-BE49-F238E27FC236}">
                <a16:creationId xmlns:a16="http://schemas.microsoft.com/office/drawing/2014/main" id="{7D22A730-E2AA-8B36-B9B0-20E79D8FC4C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94142" y="2603553"/>
            <a:ext cx="2844500" cy="2844500"/>
          </a:xfrm>
          <a:prstGeom prst="rect">
            <a:avLst/>
          </a:prstGeom>
        </p:spPr>
      </p:pic>
    </p:spTree>
    <p:extLst>
      <p:ext uri="{BB962C8B-B14F-4D97-AF65-F5344CB8AC3E}">
        <p14:creationId xmlns:p14="http://schemas.microsoft.com/office/powerpoint/2010/main" val="338580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5975" y="937012"/>
            <a:ext cx="8761413" cy="706964"/>
          </a:xfrm>
        </p:spPr>
        <p:txBody>
          <a:bodyPr/>
          <a:lstStyle/>
          <a:p>
            <a:r>
              <a:rPr lang="en-GB" sz="5400" b="1" dirty="0">
                <a:latin typeface="Amasis MT Pro Medium" panose="02040604050005020304" pitchFamily="18" charset="0"/>
              </a:rPr>
              <a:t>Research Finding</a:t>
            </a:r>
            <a:endParaRPr lang="en-US" sz="5400" b="1" dirty="0">
              <a:latin typeface="Amasis MT Pro Medium" panose="02040604050005020304" pitchFamily="18" charset="0"/>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708" t="5273" r="2390" b="6278"/>
          <a:stretch/>
        </p:blipFill>
        <p:spPr>
          <a:xfrm>
            <a:off x="352422" y="2645921"/>
            <a:ext cx="5612860" cy="256810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898" t="5381" r="2006" b="6809"/>
          <a:stretch/>
        </p:blipFill>
        <p:spPr>
          <a:xfrm>
            <a:off x="6702356" y="2645921"/>
            <a:ext cx="5058383" cy="256810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0129338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tangle 13">
            <a:extLst>
              <a:ext uri="{FF2B5EF4-FFF2-40B4-BE49-F238E27FC236}">
                <a16:creationId xmlns:a16="http://schemas.microsoft.com/office/drawing/2014/main" id="{643780CE-2BE5-46F6-97B2-60DF30217E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en-US"/>
          </a:p>
        </p:txBody>
      </p:sp>
      <p:sp>
        <p:nvSpPr>
          <p:cNvPr id="54" name="Freeform: Shape 15">
            <a:extLst>
              <a:ext uri="{FF2B5EF4-FFF2-40B4-BE49-F238E27FC236}">
                <a16:creationId xmlns:a16="http://schemas.microsoft.com/office/drawing/2014/main" id="{61A87A49-68E6-459E-A5A6-46229FF421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en-US"/>
          </a:p>
        </p:txBody>
      </p:sp>
      <p:sp>
        <p:nvSpPr>
          <p:cNvPr id="55" name="Freeform 5">
            <a:extLst>
              <a:ext uri="{FF2B5EF4-FFF2-40B4-BE49-F238E27FC236}">
                <a16:creationId xmlns:a16="http://schemas.microsoft.com/office/drawing/2014/main" id="{F6ACD5FC-CAFE-48EB-B765-60EED2E0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sp>
        <p:nvSpPr>
          <p:cNvPr id="2" name="Title 1">
            <a:extLst>
              <a:ext uri="{FF2B5EF4-FFF2-40B4-BE49-F238E27FC236}">
                <a16:creationId xmlns:a16="http://schemas.microsoft.com/office/drawing/2014/main" id="{2E408ECA-EDF6-40EE-FBD9-AF7E6E652FD4}"/>
              </a:ext>
            </a:extLst>
          </p:cNvPr>
          <p:cNvSpPr>
            <a:spLocks noGrp="1"/>
          </p:cNvSpPr>
          <p:nvPr>
            <p:ph type="title"/>
          </p:nvPr>
        </p:nvSpPr>
        <p:spPr>
          <a:xfrm>
            <a:off x="951579" y="1234841"/>
            <a:ext cx="4238604" cy="1098955"/>
          </a:xfrm>
        </p:spPr>
        <p:txBody>
          <a:bodyPr>
            <a:normAutofit fontScale="90000"/>
          </a:bodyPr>
          <a:lstStyle/>
          <a:p>
            <a:pPr>
              <a:lnSpc>
                <a:spcPct val="90000"/>
              </a:lnSpc>
            </a:pPr>
            <a:r>
              <a:rPr lang="en-US" sz="6000" b="1" dirty="0">
                <a:solidFill>
                  <a:srgbClr val="EBEBEB"/>
                </a:solidFill>
                <a:latin typeface="Amasis MT Pro Medium" panose="02040604050005020304" pitchFamily="18" charset="0"/>
              </a:rPr>
              <a:t>Research problem</a:t>
            </a:r>
            <a:br>
              <a:rPr lang="en-US" sz="2300" dirty="0">
                <a:solidFill>
                  <a:srgbClr val="EBEBEB"/>
                </a:solidFill>
              </a:rPr>
            </a:br>
            <a:endParaRPr lang="en-US" sz="2300" dirty="0">
              <a:solidFill>
                <a:srgbClr val="EBEBEB"/>
              </a:solidFill>
            </a:endParaRPr>
          </a:p>
        </p:txBody>
      </p:sp>
      <p:sp>
        <p:nvSpPr>
          <p:cNvPr id="56" name="Rectangle 19">
            <a:extLst>
              <a:ext uri="{FF2B5EF4-FFF2-40B4-BE49-F238E27FC236}">
                <a16:creationId xmlns:a16="http://schemas.microsoft.com/office/drawing/2014/main" id="{9F33B405-D785-4738-B1C0-6A0AA5E982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7" name="Oval 21">
            <a:extLst>
              <a:ext uri="{FF2B5EF4-FFF2-40B4-BE49-F238E27FC236}">
                <a16:creationId xmlns:a16="http://schemas.microsoft.com/office/drawing/2014/main" id="{4233DC0E-DE6C-4FB6-A529-51B162641A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8" name="Oval 23">
            <a:extLst>
              <a:ext uri="{FF2B5EF4-FFF2-40B4-BE49-F238E27FC236}">
                <a16:creationId xmlns:a16="http://schemas.microsoft.com/office/drawing/2014/main" id="{3870477F-E451-4BC3-863F-0E2FC57288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9" name="Freeform 5">
            <a:extLst>
              <a:ext uri="{FF2B5EF4-FFF2-40B4-BE49-F238E27FC236}">
                <a16:creationId xmlns:a16="http://schemas.microsoft.com/office/drawing/2014/main" id="{B4A81DE1-E2BC-4A31-99EE-71350421B0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txBody>
          <a:bodyPr/>
          <a:lstStyle/>
          <a:p>
            <a:endParaRPr lang="en-US"/>
          </a:p>
        </p:txBody>
      </p:sp>
      <p:sp>
        <p:nvSpPr>
          <p:cNvPr id="6" name="Text Placeholder 2">
            <a:extLst>
              <a:ext uri="{FF2B5EF4-FFF2-40B4-BE49-F238E27FC236}">
                <a16:creationId xmlns:a16="http://schemas.microsoft.com/office/drawing/2014/main" id="{B045EB61-063D-5365-272A-353B9FBCA951}"/>
              </a:ext>
            </a:extLst>
          </p:cNvPr>
          <p:cNvSpPr txBox="1">
            <a:spLocks/>
          </p:cNvSpPr>
          <p:nvPr/>
        </p:nvSpPr>
        <p:spPr>
          <a:xfrm>
            <a:off x="6002481" y="2543939"/>
            <a:ext cx="5245625" cy="306552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buNone/>
            </a:pPr>
            <a:r>
              <a:rPr lang="en-GB" sz="3600" dirty="0">
                <a:solidFill>
                  <a:schemeClr val="accent1">
                    <a:lumMod val="50000"/>
                  </a:schemeClr>
                </a:solidFill>
                <a:latin typeface="Amasis MT Pro Medium" panose="02040604050005020304" pitchFamily="18" charset="0"/>
              </a:rPr>
              <a:t>How to complete online shopping with sign language gestures?</a:t>
            </a:r>
            <a:endParaRPr lang="en-GB" sz="3600" dirty="0">
              <a:solidFill>
                <a:schemeClr val="accent1">
                  <a:lumMod val="50000"/>
                </a:schemeClr>
              </a:solidFill>
            </a:endParaRPr>
          </a:p>
          <a:p>
            <a:pPr marL="0" indent="0">
              <a:buNone/>
            </a:pPr>
            <a:endParaRPr lang="en-US" dirty="0">
              <a:solidFill>
                <a:schemeClr val="tx1"/>
              </a:solidFill>
            </a:endParaRPr>
          </a:p>
        </p:txBody>
      </p:sp>
      <p:pic>
        <p:nvPicPr>
          <p:cNvPr id="5" name="Picture 4" descr="A cartoon character leaning on a question mark&#10;&#10;Description automatically generated">
            <a:extLst>
              <a:ext uri="{FF2B5EF4-FFF2-40B4-BE49-F238E27FC236}">
                <a16:creationId xmlns:a16="http://schemas.microsoft.com/office/drawing/2014/main" id="{F525EB19-8BA5-118F-0BF1-F95C54F4A9A2}"/>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3778" b="95778" l="10000" r="90000">
                        <a14:foregroundMark x1="41000" y1="8222" x2="50556" y2="8444"/>
                        <a14:foregroundMark x1="50556" y1="8444" x2="63222" y2="8000"/>
                        <a14:foregroundMark x1="46333" y1="3778" x2="61667" y2="4333"/>
                        <a14:foregroundMark x1="43556" y1="93333" x2="36778" y2="95778"/>
                      </a14:backgroundRemoval>
                    </a14:imgEffect>
                  </a14:imgLayer>
                </a14:imgProps>
              </a:ext>
              <a:ext uri="{28A0092B-C50C-407E-A947-70E740481C1C}">
                <a14:useLocalDpi xmlns:a14="http://schemas.microsoft.com/office/drawing/2010/main" val="0"/>
              </a:ext>
            </a:extLst>
          </a:blip>
          <a:stretch>
            <a:fillRect/>
          </a:stretch>
        </p:blipFill>
        <p:spPr>
          <a:xfrm>
            <a:off x="461040" y="2493468"/>
            <a:ext cx="3726837" cy="3726837"/>
          </a:xfrm>
          <a:prstGeom prst="rect">
            <a:avLst/>
          </a:prstGeom>
        </p:spPr>
      </p:pic>
    </p:spTree>
    <p:extLst>
      <p:ext uri="{BB962C8B-B14F-4D97-AF65-F5344CB8AC3E}">
        <p14:creationId xmlns:p14="http://schemas.microsoft.com/office/powerpoint/2010/main" val="21338021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276DD-F74E-18FA-D845-14AA8FD3246B}"/>
              </a:ext>
            </a:extLst>
          </p:cNvPr>
          <p:cNvSpPr>
            <a:spLocks noGrp="1"/>
          </p:cNvSpPr>
          <p:nvPr>
            <p:ph type="title" idx="4294967295"/>
          </p:nvPr>
        </p:nvSpPr>
        <p:spPr>
          <a:xfrm>
            <a:off x="1882907" y="358631"/>
            <a:ext cx="7975600" cy="955675"/>
          </a:xfrm>
        </p:spPr>
        <p:txBody>
          <a:bodyPr>
            <a:normAutofit fontScale="90000"/>
          </a:bodyPr>
          <a:lstStyle/>
          <a:p>
            <a:r>
              <a:rPr lang="en-US" sz="6000" b="1" dirty="0">
                <a:solidFill>
                  <a:schemeClr val="accent1">
                    <a:lumMod val="50000"/>
                  </a:schemeClr>
                </a:solidFill>
                <a:latin typeface="Amasis MT Pro Medium" panose="02040604050005020304" pitchFamily="18" charset="0"/>
              </a:rPr>
              <a:t>Main &amp; Sub objectives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58096" y="188322"/>
            <a:ext cx="1933904" cy="1933904"/>
          </a:xfrm>
          <a:prstGeom prst="rect">
            <a:avLst/>
          </a:prstGeom>
        </p:spPr>
      </p:pic>
      <p:sp>
        <p:nvSpPr>
          <p:cNvPr id="11" name="Rectangle: Rounded Corners 10">
            <a:extLst>
              <a:ext uri="{FF2B5EF4-FFF2-40B4-BE49-F238E27FC236}">
                <a16:creationId xmlns:a16="http://schemas.microsoft.com/office/drawing/2014/main" id="{0679DC14-3747-4787-CDC8-221FFBBDDC65}"/>
              </a:ext>
            </a:extLst>
          </p:cNvPr>
          <p:cNvSpPr/>
          <p:nvPr/>
        </p:nvSpPr>
        <p:spPr>
          <a:xfrm>
            <a:off x="4166634" y="1844565"/>
            <a:ext cx="3858731" cy="1584435"/>
          </a:xfrm>
          <a:prstGeom prst="roundRect">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2800" b="1" dirty="0">
                <a:solidFill>
                  <a:schemeClr val="accent2">
                    <a:lumMod val="75000"/>
                  </a:schemeClr>
                </a:solidFill>
                <a:latin typeface="Amasis MT Pro Medium" panose="02040604050005020304" pitchFamily="18" charset="0"/>
              </a:rPr>
              <a:t>Main Objective</a:t>
            </a:r>
          </a:p>
          <a:p>
            <a:pPr algn="ctr"/>
            <a:endParaRPr lang="en-GB" sz="2800" b="1" dirty="0">
              <a:solidFill>
                <a:schemeClr val="accent2">
                  <a:lumMod val="75000"/>
                </a:schemeClr>
              </a:solidFill>
              <a:latin typeface="Amasis MT Pro Medium" panose="02040604050005020304" pitchFamily="18" charset="0"/>
            </a:endParaRPr>
          </a:p>
          <a:p>
            <a:pPr algn="ctr"/>
            <a:r>
              <a:rPr lang="en-GB" sz="1800" dirty="0">
                <a:latin typeface="Amasis MT Pro Medium" panose="02040604050005020304" pitchFamily="18" charset="0"/>
              </a:rPr>
              <a:t>Including sign language in ecommerce platforms</a:t>
            </a:r>
            <a:endParaRPr lang="en-US" dirty="0">
              <a:latin typeface="Amasis MT Pro Medium" panose="02040604050005020304" pitchFamily="18" charset="0"/>
            </a:endParaRPr>
          </a:p>
        </p:txBody>
      </p:sp>
      <p:sp>
        <p:nvSpPr>
          <p:cNvPr id="12" name="Oval 11">
            <a:extLst>
              <a:ext uri="{FF2B5EF4-FFF2-40B4-BE49-F238E27FC236}">
                <a16:creationId xmlns:a16="http://schemas.microsoft.com/office/drawing/2014/main" id="{BB0759C5-73F9-0802-2221-86169DC4FEE0}"/>
              </a:ext>
            </a:extLst>
          </p:cNvPr>
          <p:cNvSpPr/>
          <p:nvPr/>
        </p:nvSpPr>
        <p:spPr>
          <a:xfrm>
            <a:off x="283433" y="4083531"/>
            <a:ext cx="2648607" cy="1568733"/>
          </a:xfrm>
          <a:prstGeom prst="ellipse">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b="1" dirty="0">
                <a:latin typeface="Amasis MT Pro Medium" panose="02040604050005020304" pitchFamily="18" charset="0"/>
              </a:rPr>
              <a:t>COLLECT</a:t>
            </a:r>
          </a:p>
          <a:p>
            <a:pPr algn="ctr"/>
            <a:endParaRPr lang="en-US" b="1" dirty="0">
              <a:latin typeface="Amasis MT Pro Medium" panose="02040604050005020304" pitchFamily="18" charset="0"/>
            </a:endParaRPr>
          </a:p>
          <a:p>
            <a:pPr algn="ctr"/>
            <a:r>
              <a:rPr lang="en-US" dirty="0">
                <a:latin typeface="Amasis MT Pro Medium" panose="02040604050005020304" pitchFamily="18" charset="0"/>
              </a:rPr>
              <a:t>Sign language action videos</a:t>
            </a:r>
          </a:p>
        </p:txBody>
      </p:sp>
      <p:sp>
        <p:nvSpPr>
          <p:cNvPr id="16" name="Oval 15">
            <a:extLst>
              <a:ext uri="{FF2B5EF4-FFF2-40B4-BE49-F238E27FC236}">
                <a16:creationId xmlns:a16="http://schemas.microsoft.com/office/drawing/2014/main" id="{3092FCDF-BD8D-4019-8DCE-0CE8C6860119}"/>
              </a:ext>
            </a:extLst>
          </p:cNvPr>
          <p:cNvSpPr/>
          <p:nvPr/>
        </p:nvSpPr>
        <p:spPr>
          <a:xfrm>
            <a:off x="3222100" y="4720072"/>
            <a:ext cx="2648607" cy="1584435"/>
          </a:xfrm>
          <a:prstGeom prst="ellipse">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b="1" dirty="0">
                <a:latin typeface="Amasis MT Pro Medium" panose="02040604050005020304" pitchFamily="18" charset="0"/>
              </a:rPr>
              <a:t>TRAIN</a:t>
            </a:r>
          </a:p>
          <a:p>
            <a:pPr algn="ctr"/>
            <a:endParaRPr lang="en-US" b="1" dirty="0">
              <a:latin typeface="Amasis MT Pro Medium" panose="02040604050005020304" pitchFamily="18" charset="0"/>
            </a:endParaRPr>
          </a:p>
          <a:p>
            <a:pPr algn="ctr"/>
            <a:r>
              <a:rPr lang="en-US" dirty="0">
                <a:latin typeface="Amasis MT Pro Medium" panose="02040604050005020304" pitchFamily="18" charset="0"/>
              </a:rPr>
              <a:t>Label &amp; Segment clips for training</a:t>
            </a:r>
          </a:p>
        </p:txBody>
      </p:sp>
      <p:sp>
        <p:nvSpPr>
          <p:cNvPr id="17" name="Oval 16">
            <a:extLst>
              <a:ext uri="{FF2B5EF4-FFF2-40B4-BE49-F238E27FC236}">
                <a16:creationId xmlns:a16="http://schemas.microsoft.com/office/drawing/2014/main" id="{9D0BFF85-8ED4-E7A9-A375-9454263569BE}"/>
              </a:ext>
            </a:extLst>
          </p:cNvPr>
          <p:cNvSpPr/>
          <p:nvPr/>
        </p:nvSpPr>
        <p:spPr>
          <a:xfrm>
            <a:off x="6382748" y="4727922"/>
            <a:ext cx="2648607" cy="1568733"/>
          </a:xfrm>
          <a:prstGeom prst="ellipse">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b="1" dirty="0">
                <a:latin typeface="Amasis MT Pro Medium" panose="02040604050005020304" pitchFamily="18" charset="0"/>
              </a:rPr>
              <a:t>FINE - TUNE</a:t>
            </a:r>
          </a:p>
          <a:p>
            <a:pPr algn="ctr"/>
            <a:endParaRPr lang="en-US" b="1" dirty="0">
              <a:latin typeface="Amasis MT Pro Medium" panose="02040604050005020304" pitchFamily="18" charset="0"/>
            </a:endParaRPr>
          </a:p>
          <a:p>
            <a:pPr algn="ctr"/>
            <a:r>
              <a:rPr lang="en-US" dirty="0">
                <a:latin typeface="Amasis MT Pro Medium" panose="02040604050005020304" pitchFamily="18" charset="0"/>
              </a:rPr>
              <a:t>Extract points from video clips</a:t>
            </a:r>
          </a:p>
        </p:txBody>
      </p:sp>
      <p:sp>
        <p:nvSpPr>
          <p:cNvPr id="18" name="Oval 17">
            <a:extLst>
              <a:ext uri="{FF2B5EF4-FFF2-40B4-BE49-F238E27FC236}">
                <a16:creationId xmlns:a16="http://schemas.microsoft.com/office/drawing/2014/main" id="{C0E955BE-0129-E18A-CF87-724D9B2EBF84}"/>
              </a:ext>
            </a:extLst>
          </p:cNvPr>
          <p:cNvSpPr/>
          <p:nvPr/>
        </p:nvSpPr>
        <p:spPr>
          <a:xfrm>
            <a:off x="9416521" y="4051556"/>
            <a:ext cx="2648607" cy="1568733"/>
          </a:xfrm>
          <a:prstGeom prst="ellipse">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b="1" dirty="0">
                <a:latin typeface="Amasis MT Pro Medium" panose="02040604050005020304" pitchFamily="18" charset="0"/>
              </a:rPr>
              <a:t>TEST</a:t>
            </a:r>
          </a:p>
          <a:p>
            <a:pPr algn="ctr"/>
            <a:endParaRPr lang="en-US" b="1" i="1" dirty="0">
              <a:latin typeface="Amasis MT Pro Medium" panose="02040604050005020304" pitchFamily="18" charset="0"/>
            </a:endParaRPr>
          </a:p>
          <a:p>
            <a:pPr algn="ctr"/>
            <a:r>
              <a:rPr lang="en-US" dirty="0">
                <a:latin typeface="Amasis MT Pro Medium" panose="02040604050005020304" pitchFamily="18" charset="0"/>
              </a:rPr>
              <a:t>Test &amp; Improve model’s accuracy</a:t>
            </a:r>
          </a:p>
        </p:txBody>
      </p:sp>
      <p:pic>
        <p:nvPicPr>
          <p:cNvPr id="32" name="Picture 31" descr="A black and white curved arrow&#10;&#10;Description automatically generated">
            <a:extLst>
              <a:ext uri="{FF2B5EF4-FFF2-40B4-BE49-F238E27FC236}">
                <a16:creationId xmlns:a16="http://schemas.microsoft.com/office/drawing/2014/main" id="{397854E1-2DC5-6919-677A-C3FC9C32BE18}"/>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678" b="96644" l="3369" r="95922">
                        <a14:foregroundMark x1="8865" y1="5705" x2="8865" y2="5705"/>
                        <a14:foregroundMark x1="3546" y1="1678" x2="3546" y2="1678"/>
                        <a14:foregroundMark x1="96099" y1="70302" x2="96099" y2="70302"/>
                        <a14:foregroundMark x1="54433" y1="90268" x2="54433" y2="90268"/>
                        <a14:foregroundMark x1="71277" y1="93121" x2="71277" y2="93121"/>
                        <a14:foregroundMark x1="59220" y1="93624" x2="59220" y2="93624"/>
                        <a14:foregroundMark x1="65071" y1="96644" x2="65071" y2="96644"/>
                      </a14:backgroundRemoval>
                    </a14:imgEffect>
                  </a14:imgLayer>
                </a14:imgProps>
              </a:ext>
              <a:ext uri="{28A0092B-C50C-407E-A947-70E740481C1C}">
                <a14:useLocalDpi xmlns:a14="http://schemas.microsoft.com/office/drawing/2010/main" val="0"/>
              </a:ext>
            </a:extLst>
          </a:blip>
          <a:stretch>
            <a:fillRect/>
          </a:stretch>
        </p:blipFill>
        <p:spPr>
          <a:xfrm rot="20130250">
            <a:off x="8588335" y="2299310"/>
            <a:ext cx="1787249" cy="1888653"/>
          </a:xfrm>
          <a:prstGeom prst="rect">
            <a:avLst/>
          </a:prstGeom>
        </p:spPr>
      </p:pic>
      <p:pic>
        <p:nvPicPr>
          <p:cNvPr id="33" name="Picture 32" descr="A black and white curved arrow&#10;&#10;Description automatically generated">
            <a:extLst>
              <a:ext uri="{FF2B5EF4-FFF2-40B4-BE49-F238E27FC236}">
                <a16:creationId xmlns:a16="http://schemas.microsoft.com/office/drawing/2014/main" id="{5C6DECE0-0D18-C3A9-4A25-AF2145C1A904}"/>
              </a:ext>
            </a:extLst>
          </p:cNvPr>
          <p:cNvPicPr>
            <a:picLocks noChangeAspect="1"/>
          </p:cNvPicPr>
          <p:nvPr/>
        </p:nvPicPr>
        <p:blipFill>
          <a:blip r:embed="rId5" cstate="print">
            <a:extLst>
              <a:ext uri="{BEBA8EAE-BF5A-486C-A8C5-ECC9F3942E4B}">
                <a14:imgProps xmlns:a14="http://schemas.microsoft.com/office/drawing/2010/main">
                  <a14:imgLayer r:embed="rId4">
                    <a14:imgEffect>
                      <a14:backgroundRemoval t="1678" b="96644" l="3369" r="95922">
                        <a14:foregroundMark x1="8865" y1="5705" x2="8865" y2="5705"/>
                        <a14:foregroundMark x1="3546" y1="1678" x2="3546" y2="1678"/>
                        <a14:foregroundMark x1="96099" y1="70302" x2="96099" y2="70302"/>
                        <a14:foregroundMark x1="54433" y1="90268" x2="54433" y2="90268"/>
                        <a14:foregroundMark x1="71277" y1="93121" x2="71277" y2="93121"/>
                        <a14:foregroundMark x1="59220" y1="93624" x2="59220" y2="93624"/>
                        <a14:foregroundMark x1="65071" y1="96644" x2="65071" y2="96644"/>
                      </a14:backgroundRemoval>
                    </a14:imgEffect>
                  </a14:imgLayer>
                </a14:imgProps>
              </a:ext>
              <a:ext uri="{28A0092B-C50C-407E-A947-70E740481C1C}">
                <a14:useLocalDpi xmlns:a14="http://schemas.microsoft.com/office/drawing/2010/main" val="0"/>
              </a:ext>
            </a:extLst>
          </a:blip>
          <a:stretch>
            <a:fillRect/>
          </a:stretch>
        </p:blipFill>
        <p:spPr>
          <a:xfrm rot="20446493" flipH="1">
            <a:off x="3963512" y="3528591"/>
            <a:ext cx="975907" cy="1170601"/>
          </a:xfrm>
          <a:prstGeom prst="rect">
            <a:avLst/>
          </a:prstGeom>
        </p:spPr>
      </p:pic>
      <p:pic>
        <p:nvPicPr>
          <p:cNvPr id="34" name="Picture 33" descr="A black and white curved arrow&#10;&#10;Description automatically generated">
            <a:extLst>
              <a:ext uri="{FF2B5EF4-FFF2-40B4-BE49-F238E27FC236}">
                <a16:creationId xmlns:a16="http://schemas.microsoft.com/office/drawing/2014/main" id="{0C91A368-8D98-B15C-B71A-1AA994099398}"/>
              </a:ext>
            </a:extLst>
          </p:cNvPr>
          <p:cNvPicPr>
            <a:picLocks noChangeAspect="1"/>
          </p:cNvPicPr>
          <p:nvPr/>
        </p:nvPicPr>
        <p:blipFill>
          <a:blip r:embed="rId6" cstate="print">
            <a:extLst>
              <a:ext uri="{BEBA8EAE-BF5A-486C-A8C5-ECC9F3942E4B}">
                <a14:imgProps xmlns:a14="http://schemas.microsoft.com/office/drawing/2010/main">
                  <a14:imgLayer r:embed="rId4">
                    <a14:imgEffect>
                      <a14:backgroundRemoval t="1678" b="96644" l="3369" r="95922">
                        <a14:foregroundMark x1="8865" y1="5705" x2="8865" y2="5705"/>
                        <a14:foregroundMark x1="3546" y1="1678" x2="3546" y2="1678"/>
                        <a14:foregroundMark x1="96099" y1="70302" x2="96099" y2="70302"/>
                        <a14:foregroundMark x1="54433" y1="90268" x2="54433" y2="90268"/>
                        <a14:foregroundMark x1="71277" y1="93121" x2="71277" y2="93121"/>
                        <a14:foregroundMark x1="59220" y1="93624" x2="59220" y2="93624"/>
                        <a14:foregroundMark x1="65071" y1="96644" x2="65071" y2="96644"/>
                      </a14:backgroundRemoval>
                    </a14:imgEffect>
                  </a14:imgLayer>
                </a14:imgProps>
              </a:ext>
              <a:ext uri="{28A0092B-C50C-407E-A947-70E740481C1C}">
                <a14:useLocalDpi xmlns:a14="http://schemas.microsoft.com/office/drawing/2010/main" val="0"/>
              </a:ext>
            </a:extLst>
          </a:blip>
          <a:stretch>
            <a:fillRect/>
          </a:stretch>
        </p:blipFill>
        <p:spPr>
          <a:xfrm rot="21233407">
            <a:off x="7081470" y="3387109"/>
            <a:ext cx="935934" cy="1392845"/>
          </a:xfrm>
          <a:prstGeom prst="rect">
            <a:avLst/>
          </a:prstGeom>
        </p:spPr>
      </p:pic>
      <p:pic>
        <p:nvPicPr>
          <p:cNvPr id="35" name="Picture 34" descr="A black and white curved arrow&#10;&#10;Description automatically generated">
            <a:extLst>
              <a:ext uri="{FF2B5EF4-FFF2-40B4-BE49-F238E27FC236}">
                <a16:creationId xmlns:a16="http://schemas.microsoft.com/office/drawing/2014/main" id="{D394D9D5-99F2-916E-C01E-28B3993DA00F}"/>
              </a:ext>
            </a:extLst>
          </p:cNvPr>
          <p:cNvPicPr>
            <a:picLocks noChangeAspect="1"/>
          </p:cNvPicPr>
          <p:nvPr/>
        </p:nvPicPr>
        <p:blipFill>
          <a:blip r:embed="rId7" cstate="print">
            <a:extLst>
              <a:ext uri="{BEBA8EAE-BF5A-486C-A8C5-ECC9F3942E4B}">
                <a14:imgProps xmlns:a14="http://schemas.microsoft.com/office/drawing/2010/main">
                  <a14:imgLayer r:embed="rId4">
                    <a14:imgEffect>
                      <a14:backgroundRemoval t="1678" b="96644" l="3369" r="95922">
                        <a14:foregroundMark x1="8865" y1="5705" x2="8865" y2="5705"/>
                        <a14:foregroundMark x1="3546" y1="1678" x2="3546" y2="1678"/>
                        <a14:foregroundMark x1="96099" y1="70302" x2="96099" y2="70302"/>
                        <a14:foregroundMark x1="54433" y1="90268" x2="54433" y2="90268"/>
                        <a14:foregroundMark x1="71277" y1="93121" x2="71277" y2="93121"/>
                        <a14:foregroundMark x1="59220" y1="93624" x2="59220" y2="93624"/>
                        <a14:foregroundMark x1="65071" y1="96644" x2="65071" y2="96644"/>
                      </a14:backgroundRemoval>
                    </a14:imgEffect>
                  </a14:imgLayer>
                </a14:imgProps>
              </a:ext>
              <a:ext uri="{28A0092B-C50C-407E-A947-70E740481C1C}">
                <a14:useLocalDpi xmlns:a14="http://schemas.microsoft.com/office/drawing/2010/main" val="0"/>
              </a:ext>
            </a:extLst>
          </a:blip>
          <a:stretch>
            <a:fillRect/>
          </a:stretch>
        </p:blipFill>
        <p:spPr>
          <a:xfrm rot="818233" flipH="1">
            <a:off x="1853643" y="2308504"/>
            <a:ext cx="1865921" cy="1879014"/>
          </a:xfrm>
          <a:prstGeom prst="rect">
            <a:avLst/>
          </a:prstGeom>
        </p:spPr>
      </p:pic>
    </p:spTree>
    <p:extLst>
      <p:ext uri="{BB962C8B-B14F-4D97-AF65-F5344CB8AC3E}">
        <p14:creationId xmlns:p14="http://schemas.microsoft.com/office/powerpoint/2010/main" val="7602049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0" name="Rectangle 9">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13" name="Rectangle 12">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0989CF33-7FE3-B742-3037-09931057BE41}"/>
              </a:ext>
            </a:extLst>
          </p:cNvPr>
          <p:cNvSpPr>
            <a:spLocks noGrp="1"/>
          </p:cNvSpPr>
          <p:nvPr>
            <p:ph type="title"/>
          </p:nvPr>
        </p:nvSpPr>
        <p:spPr>
          <a:xfrm>
            <a:off x="8555129" y="2082828"/>
            <a:ext cx="3161016" cy="2692343"/>
          </a:xfrm>
        </p:spPr>
        <p:txBody>
          <a:bodyPr vert="horz" lIns="91440" tIns="45720" rIns="91440" bIns="45720" rtlCol="0" anchor="b">
            <a:normAutofit/>
          </a:bodyPr>
          <a:lstStyle/>
          <a:p>
            <a:r>
              <a:rPr lang="en-US" sz="5400" b="1" i="0" kern="1200" dirty="0">
                <a:solidFill>
                  <a:srgbClr val="EBEBEB"/>
                </a:solidFill>
                <a:latin typeface="Amasis MT Pro Medium" panose="02040604050005020304" pitchFamily="18" charset="0"/>
              </a:rPr>
              <a:t>Overall System Diagram </a:t>
            </a:r>
          </a:p>
        </p:txBody>
      </p:sp>
      <p:grpSp>
        <p:nvGrpSpPr>
          <p:cNvPr id="15" name="Group 14">
            <a:extLst>
              <a:ext uri="{FF2B5EF4-FFF2-40B4-BE49-F238E27FC236}">
                <a16:creationId xmlns:a16="http://schemas.microsoft.com/office/drawing/2014/main" id="{25A657F0-42F3-40D3-BC75-7DA1F5C6A2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3332" y="396837"/>
            <a:ext cx="7906665" cy="6058999"/>
            <a:chOff x="423332" y="396837"/>
            <a:chExt cx="7906665" cy="6058999"/>
          </a:xfrm>
        </p:grpSpPr>
        <p:sp>
          <p:nvSpPr>
            <p:cNvPr id="16" name="Rectangle 15">
              <a:extLst>
                <a:ext uri="{FF2B5EF4-FFF2-40B4-BE49-F238E27FC236}">
                  <a16:creationId xmlns:a16="http://schemas.microsoft.com/office/drawing/2014/main" id="{2E94FF68-7A60-47B7-AB98-1674FC7F2D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2" y="402165"/>
              <a:ext cx="678513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Freeform 5">
              <a:extLst>
                <a:ext uri="{FF2B5EF4-FFF2-40B4-BE49-F238E27FC236}">
                  <a16:creationId xmlns:a16="http://schemas.microsoft.com/office/drawing/2014/main" id="{42B4F8D7-4E9C-45EF-9072-1AF32CEF71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4616676"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18" name="Freeform 5">
              <a:extLst>
                <a:ext uri="{FF2B5EF4-FFF2-40B4-BE49-F238E27FC236}">
                  <a16:creationId xmlns:a16="http://schemas.microsoft.com/office/drawing/2014/main" id="{3ECBDDDB-593C-40F0-8E80-AA75798EE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6459831"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gr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9070" y="1179563"/>
            <a:ext cx="6826177" cy="4498874"/>
          </a:xfrm>
          <a:prstGeom prst="rect">
            <a:avLst/>
          </a:prstGeom>
        </p:spPr>
      </p:pic>
    </p:spTree>
    <p:extLst>
      <p:ext uri="{BB962C8B-B14F-4D97-AF65-F5344CB8AC3E}">
        <p14:creationId xmlns:p14="http://schemas.microsoft.com/office/powerpoint/2010/main" val="10832446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B230B-0CC5-43F7-EDC0-637EDF88476B}"/>
              </a:ext>
            </a:extLst>
          </p:cNvPr>
          <p:cNvSpPr>
            <a:spLocks noGrp="1"/>
          </p:cNvSpPr>
          <p:nvPr>
            <p:ph type="title"/>
          </p:nvPr>
        </p:nvSpPr>
        <p:spPr/>
        <p:txBody>
          <a:bodyPr>
            <a:normAutofit fontScale="90000"/>
          </a:bodyPr>
          <a:lstStyle/>
          <a:p>
            <a:br>
              <a:rPr lang="en-US" dirty="0"/>
            </a:br>
            <a:endParaRPr lang="en-US" dirty="0"/>
          </a:p>
        </p:txBody>
      </p:sp>
      <p:sp>
        <p:nvSpPr>
          <p:cNvPr id="7" name="TextBox 6">
            <a:extLst>
              <a:ext uri="{FF2B5EF4-FFF2-40B4-BE49-F238E27FC236}">
                <a16:creationId xmlns:a16="http://schemas.microsoft.com/office/drawing/2014/main" id="{6CD58BBE-8C80-66FE-CC43-B6396F243381}"/>
              </a:ext>
            </a:extLst>
          </p:cNvPr>
          <p:cNvSpPr txBox="1"/>
          <p:nvPr/>
        </p:nvSpPr>
        <p:spPr>
          <a:xfrm>
            <a:off x="3046828" y="865485"/>
            <a:ext cx="6098344" cy="92333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white"/>
                </a:solidFill>
                <a:effectLst/>
                <a:uLnTx/>
                <a:uFillTx/>
                <a:latin typeface="Amasis MT Pro Medium" panose="02040604050005020304" pitchFamily="18" charset="0"/>
              </a:rPr>
              <a:t>Current Progress</a:t>
            </a:r>
          </a:p>
        </p:txBody>
      </p:sp>
      <p:graphicFrame>
        <p:nvGraphicFramePr>
          <p:cNvPr id="12" name="TextBox 9">
            <a:extLst>
              <a:ext uri="{FF2B5EF4-FFF2-40B4-BE49-F238E27FC236}">
                <a16:creationId xmlns:a16="http://schemas.microsoft.com/office/drawing/2014/main" id="{F0B4C957-BA50-B410-6BD8-1302CEA073FB}"/>
              </a:ext>
            </a:extLst>
          </p:cNvPr>
          <p:cNvGraphicFramePr/>
          <p:nvPr>
            <p:extLst>
              <p:ext uri="{D42A27DB-BD31-4B8C-83A1-F6EECF244321}">
                <p14:modId xmlns:p14="http://schemas.microsoft.com/office/powerpoint/2010/main" val="3745759969"/>
              </p:ext>
            </p:extLst>
          </p:nvPr>
        </p:nvGraphicFramePr>
        <p:xfrm>
          <a:off x="3051944" y="2479728"/>
          <a:ext cx="6093228" cy="40295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717637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78069" y="0"/>
            <a:ext cx="9480331" cy="712541"/>
          </a:xfrm>
        </p:spPr>
        <p:txBody>
          <a:bodyPr>
            <a:normAutofit fontScale="90000"/>
          </a:bodyPr>
          <a:lstStyle/>
          <a:p>
            <a:br>
              <a:rPr lang="en-GB" dirty="0"/>
            </a:br>
            <a:br>
              <a:rPr lang="en-GB" dirty="0"/>
            </a:br>
            <a:r>
              <a:rPr lang="en-GB" sz="6000" b="1" dirty="0">
                <a:solidFill>
                  <a:schemeClr val="accent2">
                    <a:lumMod val="75000"/>
                  </a:schemeClr>
                </a:solidFill>
              </a:rPr>
              <a:t>Hand Sign Detection</a:t>
            </a:r>
            <a:endParaRPr lang="en-US" sz="6000" b="1" dirty="0">
              <a:solidFill>
                <a:schemeClr val="accent2">
                  <a:lumMod val="75000"/>
                </a:schemeClr>
              </a:solidFill>
            </a:endParaRPr>
          </a:p>
        </p:txBody>
      </p:sp>
      <p:pic>
        <p:nvPicPr>
          <p:cNvPr id="6" name="Picture 5">
            <a:extLst>
              <a:ext uri="{FF2B5EF4-FFF2-40B4-BE49-F238E27FC236}">
                <a16:creationId xmlns:a16="http://schemas.microsoft.com/office/drawing/2014/main" id="{C51AFC4D-7907-8887-3C0C-8FEC438C3C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9264" y="1362396"/>
            <a:ext cx="9193472" cy="4857099"/>
          </a:xfrm>
          <a:prstGeom prst="rect">
            <a:avLst/>
          </a:prstGeom>
        </p:spPr>
      </p:pic>
    </p:spTree>
    <p:extLst>
      <p:ext uri="{BB962C8B-B14F-4D97-AF65-F5344CB8AC3E}">
        <p14:creationId xmlns:p14="http://schemas.microsoft.com/office/powerpoint/2010/main" val="36860154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E8F84-6203-177D-1FA5-D9789C287BC8}"/>
              </a:ext>
            </a:extLst>
          </p:cNvPr>
          <p:cNvSpPr>
            <a:spLocks noGrp="1"/>
          </p:cNvSpPr>
          <p:nvPr>
            <p:ph type="title" idx="4294967295"/>
          </p:nvPr>
        </p:nvSpPr>
        <p:spPr>
          <a:xfrm>
            <a:off x="897318" y="573713"/>
            <a:ext cx="10149219" cy="708025"/>
          </a:xfrm>
        </p:spPr>
        <p:txBody>
          <a:bodyPr/>
          <a:lstStyle/>
          <a:p>
            <a:pPr algn="ctr"/>
            <a:r>
              <a:rPr lang="en-US" sz="5400" b="1" dirty="0">
                <a:solidFill>
                  <a:schemeClr val="accent2">
                    <a:lumMod val="75000"/>
                  </a:schemeClr>
                </a:solidFill>
                <a:latin typeface="Amasis MT Pro Medium" panose="02040604050005020304" pitchFamily="18" charset="0"/>
              </a:rPr>
              <a:t>Hand gestures used in the system</a:t>
            </a:r>
          </a:p>
        </p:txBody>
      </p:sp>
      <p:pic>
        <p:nvPicPr>
          <p:cNvPr id="25" name="Picture 24">
            <a:extLst>
              <a:ext uri="{FF2B5EF4-FFF2-40B4-BE49-F238E27FC236}">
                <a16:creationId xmlns:a16="http://schemas.microsoft.com/office/drawing/2014/main" id="{F0AEDA9E-4763-5C41-F759-92E8C23C9B5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4008" b="51494"/>
          <a:stretch/>
        </p:blipFill>
        <p:spPr>
          <a:xfrm>
            <a:off x="613538" y="1936347"/>
            <a:ext cx="2695721" cy="1653265"/>
          </a:xfrm>
          <a:prstGeom prst="rect">
            <a:avLst/>
          </a:prstGeom>
        </p:spPr>
      </p:pic>
      <p:pic>
        <p:nvPicPr>
          <p:cNvPr id="27" name="Picture 26">
            <a:extLst>
              <a:ext uri="{FF2B5EF4-FFF2-40B4-BE49-F238E27FC236}">
                <a16:creationId xmlns:a16="http://schemas.microsoft.com/office/drawing/2014/main" id="{CD3704D6-DCD2-BC10-FB7C-C47332D4C8A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7318" b="48184"/>
          <a:stretch/>
        </p:blipFill>
        <p:spPr>
          <a:xfrm>
            <a:off x="5175772" y="1936347"/>
            <a:ext cx="2695719" cy="1653265"/>
          </a:xfrm>
          <a:prstGeom prst="rect">
            <a:avLst/>
          </a:prstGeom>
        </p:spPr>
      </p:pic>
      <p:pic>
        <p:nvPicPr>
          <p:cNvPr id="29" name="Picture 28">
            <a:extLst>
              <a:ext uri="{FF2B5EF4-FFF2-40B4-BE49-F238E27FC236}">
                <a16:creationId xmlns:a16="http://schemas.microsoft.com/office/drawing/2014/main" id="{DFB443A7-CF5D-FD6B-D2CB-28BD7B2BAEC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0258" t="17777" r="25000"/>
          <a:stretch/>
        </p:blipFill>
        <p:spPr>
          <a:xfrm>
            <a:off x="9273339" y="1789201"/>
            <a:ext cx="2305123" cy="1947556"/>
          </a:xfrm>
          <a:prstGeom prst="rect">
            <a:avLst/>
          </a:prstGeom>
        </p:spPr>
      </p:pic>
      <p:pic>
        <p:nvPicPr>
          <p:cNvPr id="31" name="Picture 30">
            <a:extLst>
              <a:ext uri="{FF2B5EF4-FFF2-40B4-BE49-F238E27FC236}">
                <a16:creationId xmlns:a16="http://schemas.microsoft.com/office/drawing/2014/main" id="{CD844515-4C19-6A80-9E35-7F14558E642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6120" t="6590" r="13880" b="12950"/>
          <a:stretch/>
        </p:blipFill>
        <p:spPr>
          <a:xfrm>
            <a:off x="613538" y="4687614"/>
            <a:ext cx="2557050" cy="1653265"/>
          </a:xfrm>
          <a:prstGeom prst="rect">
            <a:avLst/>
          </a:prstGeom>
        </p:spPr>
      </p:pic>
      <p:pic>
        <p:nvPicPr>
          <p:cNvPr id="35" name="Picture 34">
            <a:extLst>
              <a:ext uri="{FF2B5EF4-FFF2-40B4-BE49-F238E27FC236}">
                <a16:creationId xmlns:a16="http://schemas.microsoft.com/office/drawing/2014/main" id="{02D229AB-4596-84FF-51D4-9621CB558094}"/>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4904" b="47280"/>
          <a:stretch/>
        </p:blipFill>
        <p:spPr>
          <a:xfrm>
            <a:off x="5175772" y="4514844"/>
            <a:ext cx="2121119" cy="1803087"/>
          </a:xfrm>
          <a:prstGeom prst="rect">
            <a:avLst/>
          </a:prstGeom>
        </p:spPr>
      </p:pic>
      <p:pic>
        <p:nvPicPr>
          <p:cNvPr id="37" name="Picture 36">
            <a:extLst>
              <a:ext uri="{FF2B5EF4-FFF2-40B4-BE49-F238E27FC236}">
                <a16:creationId xmlns:a16="http://schemas.microsoft.com/office/drawing/2014/main" id="{A8DABFDC-9396-5F87-D469-40575D7D389C}"/>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5016" b="53758"/>
          <a:stretch/>
        </p:blipFill>
        <p:spPr>
          <a:xfrm>
            <a:off x="9473199" y="4556842"/>
            <a:ext cx="2345578" cy="1719092"/>
          </a:xfrm>
          <a:prstGeom prst="rect">
            <a:avLst/>
          </a:prstGeom>
        </p:spPr>
      </p:pic>
      <p:sp>
        <p:nvSpPr>
          <p:cNvPr id="38" name="TextBox 37">
            <a:extLst>
              <a:ext uri="{FF2B5EF4-FFF2-40B4-BE49-F238E27FC236}">
                <a16:creationId xmlns:a16="http://schemas.microsoft.com/office/drawing/2014/main" id="{E776A9D0-CE90-9A7C-4F00-148AF440B451}"/>
              </a:ext>
            </a:extLst>
          </p:cNvPr>
          <p:cNvSpPr txBox="1"/>
          <p:nvPr/>
        </p:nvSpPr>
        <p:spPr>
          <a:xfrm>
            <a:off x="1387366" y="3778798"/>
            <a:ext cx="2121119" cy="369332"/>
          </a:xfrm>
          <a:prstGeom prst="rect">
            <a:avLst/>
          </a:prstGeom>
          <a:noFill/>
        </p:spPr>
        <p:txBody>
          <a:bodyPr wrap="square" rtlCol="0">
            <a:spAutoFit/>
          </a:bodyPr>
          <a:lstStyle/>
          <a:p>
            <a:r>
              <a:rPr lang="en-US" b="1" dirty="0"/>
              <a:t>Previous</a:t>
            </a:r>
          </a:p>
        </p:txBody>
      </p:sp>
      <p:sp>
        <p:nvSpPr>
          <p:cNvPr id="39" name="TextBox 38">
            <a:extLst>
              <a:ext uri="{FF2B5EF4-FFF2-40B4-BE49-F238E27FC236}">
                <a16:creationId xmlns:a16="http://schemas.microsoft.com/office/drawing/2014/main" id="{F5D57498-B574-2E59-B9D9-4B2FD3A7D8B6}"/>
              </a:ext>
            </a:extLst>
          </p:cNvPr>
          <p:cNvSpPr txBox="1"/>
          <p:nvPr/>
        </p:nvSpPr>
        <p:spPr>
          <a:xfrm>
            <a:off x="5971927" y="3682896"/>
            <a:ext cx="2121119" cy="369332"/>
          </a:xfrm>
          <a:prstGeom prst="rect">
            <a:avLst/>
          </a:prstGeom>
          <a:noFill/>
        </p:spPr>
        <p:txBody>
          <a:bodyPr wrap="square" rtlCol="0">
            <a:spAutoFit/>
          </a:bodyPr>
          <a:lstStyle/>
          <a:p>
            <a:r>
              <a:rPr lang="en-US" b="1" dirty="0"/>
              <a:t>Next</a:t>
            </a:r>
          </a:p>
        </p:txBody>
      </p:sp>
      <p:sp>
        <p:nvSpPr>
          <p:cNvPr id="40" name="TextBox 39">
            <a:extLst>
              <a:ext uri="{FF2B5EF4-FFF2-40B4-BE49-F238E27FC236}">
                <a16:creationId xmlns:a16="http://schemas.microsoft.com/office/drawing/2014/main" id="{EA0CE710-1C91-E70E-63F7-E0DC258F4467}"/>
              </a:ext>
            </a:extLst>
          </p:cNvPr>
          <p:cNvSpPr txBox="1"/>
          <p:nvPr/>
        </p:nvSpPr>
        <p:spPr>
          <a:xfrm>
            <a:off x="10070881" y="3789063"/>
            <a:ext cx="2121119" cy="369332"/>
          </a:xfrm>
          <a:prstGeom prst="rect">
            <a:avLst/>
          </a:prstGeom>
          <a:noFill/>
        </p:spPr>
        <p:txBody>
          <a:bodyPr wrap="square" rtlCol="0">
            <a:spAutoFit/>
          </a:bodyPr>
          <a:lstStyle/>
          <a:p>
            <a:r>
              <a:rPr lang="en-US" b="1" dirty="0"/>
              <a:t>Cart</a:t>
            </a:r>
          </a:p>
        </p:txBody>
      </p:sp>
      <p:sp>
        <p:nvSpPr>
          <p:cNvPr id="41" name="TextBox 40">
            <a:extLst>
              <a:ext uri="{FF2B5EF4-FFF2-40B4-BE49-F238E27FC236}">
                <a16:creationId xmlns:a16="http://schemas.microsoft.com/office/drawing/2014/main" id="{1B070949-CF35-03F9-1E37-E7CF6FECC16C}"/>
              </a:ext>
            </a:extLst>
          </p:cNvPr>
          <p:cNvSpPr txBox="1"/>
          <p:nvPr/>
        </p:nvSpPr>
        <p:spPr>
          <a:xfrm>
            <a:off x="1466193" y="6330500"/>
            <a:ext cx="2121119" cy="369332"/>
          </a:xfrm>
          <a:prstGeom prst="rect">
            <a:avLst/>
          </a:prstGeom>
          <a:noFill/>
        </p:spPr>
        <p:txBody>
          <a:bodyPr wrap="square" rtlCol="0">
            <a:spAutoFit/>
          </a:bodyPr>
          <a:lstStyle/>
          <a:p>
            <a:r>
              <a:rPr lang="en-US" b="1" dirty="0"/>
              <a:t>Chatbot</a:t>
            </a:r>
          </a:p>
        </p:txBody>
      </p:sp>
      <p:sp>
        <p:nvSpPr>
          <p:cNvPr id="42" name="TextBox 41">
            <a:extLst>
              <a:ext uri="{FF2B5EF4-FFF2-40B4-BE49-F238E27FC236}">
                <a16:creationId xmlns:a16="http://schemas.microsoft.com/office/drawing/2014/main" id="{D16F9D1A-0911-AB5E-5F74-03725A9EA489}"/>
              </a:ext>
            </a:extLst>
          </p:cNvPr>
          <p:cNvSpPr txBox="1"/>
          <p:nvPr/>
        </p:nvSpPr>
        <p:spPr>
          <a:xfrm>
            <a:off x="9902715" y="6340879"/>
            <a:ext cx="2121119" cy="369332"/>
          </a:xfrm>
          <a:prstGeom prst="rect">
            <a:avLst/>
          </a:prstGeom>
          <a:noFill/>
        </p:spPr>
        <p:txBody>
          <a:bodyPr wrap="square" rtlCol="0">
            <a:spAutoFit/>
          </a:bodyPr>
          <a:lstStyle/>
          <a:p>
            <a:r>
              <a:rPr lang="en-US" b="1" dirty="0"/>
              <a:t>Scroll up &amp; down</a:t>
            </a:r>
          </a:p>
        </p:txBody>
      </p:sp>
      <p:sp>
        <p:nvSpPr>
          <p:cNvPr id="43" name="TextBox 42">
            <a:extLst>
              <a:ext uri="{FF2B5EF4-FFF2-40B4-BE49-F238E27FC236}">
                <a16:creationId xmlns:a16="http://schemas.microsoft.com/office/drawing/2014/main" id="{F902C4BC-17ED-37F4-F09D-6AB385EEA433}"/>
              </a:ext>
            </a:extLst>
          </p:cNvPr>
          <p:cNvSpPr txBox="1"/>
          <p:nvPr/>
        </p:nvSpPr>
        <p:spPr>
          <a:xfrm>
            <a:off x="5750372" y="6330500"/>
            <a:ext cx="2121119" cy="369332"/>
          </a:xfrm>
          <a:prstGeom prst="rect">
            <a:avLst/>
          </a:prstGeom>
          <a:noFill/>
        </p:spPr>
        <p:txBody>
          <a:bodyPr wrap="square" rtlCol="0">
            <a:spAutoFit/>
          </a:bodyPr>
          <a:lstStyle/>
          <a:p>
            <a:r>
              <a:rPr lang="en-US" b="1" dirty="0"/>
              <a:t>Checkout</a:t>
            </a:r>
          </a:p>
        </p:txBody>
      </p:sp>
    </p:spTree>
    <p:extLst>
      <p:ext uri="{BB962C8B-B14F-4D97-AF65-F5344CB8AC3E}">
        <p14:creationId xmlns:p14="http://schemas.microsoft.com/office/powerpoint/2010/main" val="276433895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1B89D-C167-10C4-AABF-95CDACCA31E1}"/>
              </a:ext>
            </a:extLst>
          </p:cNvPr>
          <p:cNvSpPr>
            <a:spLocks noGrp="1"/>
          </p:cNvSpPr>
          <p:nvPr>
            <p:ph type="title"/>
          </p:nvPr>
        </p:nvSpPr>
        <p:spPr/>
        <p:txBody>
          <a:bodyPr>
            <a:normAutofit/>
          </a:bodyPr>
          <a:lstStyle/>
          <a:p>
            <a:r>
              <a:rPr lang="en-US" b="1" dirty="0">
                <a:solidFill>
                  <a:srgbClr val="EBEBEB"/>
                </a:solidFill>
              </a:rPr>
              <a:t>Tools, Technologies, Algorithms</a:t>
            </a:r>
          </a:p>
        </p:txBody>
      </p:sp>
      <p:pic>
        <p:nvPicPr>
          <p:cNvPr id="17" name="Picture 16" descr="A blue and yellow snake logo&#10;&#10;Description automatically generated with low confidence">
            <a:extLst>
              <a:ext uri="{FF2B5EF4-FFF2-40B4-BE49-F238E27FC236}">
                <a16:creationId xmlns:a16="http://schemas.microsoft.com/office/drawing/2014/main" id="{2B643D35-156D-0D98-B876-FA4BF8C4682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V="1">
            <a:off x="8960698" y="2977072"/>
            <a:ext cx="655533" cy="718316"/>
          </a:xfrm>
          <a:prstGeom prst="rect">
            <a:avLst/>
          </a:prstGeom>
        </p:spPr>
      </p:pic>
      <p:pic>
        <p:nvPicPr>
          <p:cNvPr id="19" name="Picture 18" descr="A logo of a dolphin&#10;&#10;Description automatically generated with low confidence">
            <a:extLst>
              <a:ext uri="{FF2B5EF4-FFF2-40B4-BE49-F238E27FC236}">
                <a16:creationId xmlns:a16="http://schemas.microsoft.com/office/drawing/2014/main" id="{731CD9E8-246D-15AF-85C2-536C09D98E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0698" y="4091543"/>
            <a:ext cx="1103614" cy="826646"/>
          </a:xfrm>
          <a:prstGeom prst="rect">
            <a:avLst/>
          </a:prstGeom>
        </p:spPr>
      </p:pic>
      <p:pic>
        <p:nvPicPr>
          <p:cNvPr id="21" name="Picture 20" descr="A blue and pink square with white letters&#10;&#10;Description automatically generated with low confidence">
            <a:extLst>
              <a:ext uri="{FF2B5EF4-FFF2-40B4-BE49-F238E27FC236}">
                <a16:creationId xmlns:a16="http://schemas.microsoft.com/office/drawing/2014/main" id="{7310ADFA-970B-BCE5-9205-50B5E63386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4220" y="4985907"/>
            <a:ext cx="1366663" cy="1025786"/>
          </a:xfrm>
          <a:prstGeom prst="rect">
            <a:avLst/>
          </a:prstGeom>
        </p:spPr>
      </p:pic>
      <p:pic>
        <p:nvPicPr>
          <p:cNvPr id="23" name="Picture 22" descr="A blue logo with a black background&#10;&#10;Description automatically generated with low confidence">
            <a:extLst>
              <a:ext uri="{FF2B5EF4-FFF2-40B4-BE49-F238E27FC236}">
                <a16:creationId xmlns:a16="http://schemas.microsoft.com/office/drawing/2014/main" id="{AB93C207-5382-4680-4734-06AD946E076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11161" y="5013360"/>
            <a:ext cx="711386" cy="711386"/>
          </a:xfrm>
          <a:prstGeom prst="rect">
            <a:avLst/>
          </a:prstGeom>
        </p:spPr>
      </p:pic>
      <p:pic>
        <p:nvPicPr>
          <p:cNvPr id="25" name="Picture 24" descr="A picture containing graphics, logo, font, graphic design&#10;&#10;Description automatically generated">
            <a:extLst>
              <a:ext uri="{FF2B5EF4-FFF2-40B4-BE49-F238E27FC236}">
                <a16:creationId xmlns:a16="http://schemas.microsoft.com/office/drawing/2014/main" id="{ACCB3601-D731-61AB-8456-AE6BE7C8FBD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25472" y="2887929"/>
            <a:ext cx="821994" cy="821994"/>
          </a:xfrm>
          <a:prstGeom prst="rect">
            <a:avLst/>
          </a:prstGeom>
        </p:spPr>
      </p:pic>
      <p:pic>
        <p:nvPicPr>
          <p:cNvPr id="29" name="Picture 28" descr="A picture containing font, graphics, logo, graphic design&#10;&#10;Description automatically generated">
            <a:extLst>
              <a:ext uri="{FF2B5EF4-FFF2-40B4-BE49-F238E27FC236}">
                <a16:creationId xmlns:a16="http://schemas.microsoft.com/office/drawing/2014/main" id="{63B8CD26-0C1E-A411-40C5-BD7E109019A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482743" y="3970071"/>
            <a:ext cx="1368222" cy="718317"/>
          </a:xfrm>
          <a:prstGeom prst="rect">
            <a:avLst/>
          </a:prstGeom>
        </p:spPr>
      </p:pic>
      <p:sp>
        <p:nvSpPr>
          <p:cNvPr id="3" name="Rectangle 2"/>
          <p:cNvSpPr/>
          <p:nvPr/>
        </p:nvSpPr>
        <p:spPr>
          <a:xfrm>
            <a:off x="1154954" y="2484463"/>
            <a:ext cx="6096000" cy="2528897"/>
          </a:xfrm>
          <a:prstGeom prst="rect">
            <a:avLst/>
          </a:prstGeom>
        </p:spPr>
        <p:txBody>
          <a:bodyPr>
            <a:spAutoFit/>
          </a:bodyPr>
          <a:lstStyle/>
          <a:p>
            <a:pPr marL="250317" indent="-250317" defTabSz="333756">
              <a:lnSpc>
                <a:spcPct val="150000"/>
              </a:lnSpc>
              <a:spcBef>
                <a:spcPts val="730"/>
              </a:spcBef>
            </a:pPr>
            <a:r>
              <a:rPr lang="en-US" dirty="0">
                <a:ln w="0"/>
                <a:effectLst>
                  <a:outerShdw blurRad="38100" dist="19050" dir="2700000" algn="tl" rotWithShape="0">
                    <a:schemeClr val="dk1">
                      <a:alpha val="40000"/>
                    </a:schemeClr>
                  </a:outerShdw>
                </a:effectLst>
              </a:rPr>
              <a:t>AI/ML toolkits &amp; Algorithms: CNN</a:t>
            </a:r>
          </a:p>
          <a:p>
            <a:pPr marL="250317" indent="-250317" defTabSz="333756">
              <a:lnSpc>
                <a:spcPct val="150000"/>
              </a:lnSpc>
              <a:spcBef>
                <a:spcPts val="730"/>
              </a:spcBef>
            </a:pPr>
            <a:r>
              <a:rPr lang="en-US" dirty="0">
                <a:ln w="0"/>
                <a:effectLst>
                  <a:outerShdw blurRad="38100" dist="19050" dir="2700000" algn="tl" rotWithShape="0">
                    <a:schemeClr val="dk1">
                      <a:alpha val="40000"/>
                    </a:schemeClr>
                  </a:outerShdw>
                </a:effectLst>
              </a:rPr>
              <a:t>AI/ML Libraries: </a:t>
            </a:r>
            <a:r>
              <a:rPr lang="en-US" dirty="0" err="1">
                <a:ln w="0"/>
                <a:effectLst>
                  <a:outerShdw blurRad="38100" dist="19050" dir="2700000" algn="tl" rotWithShape="0">
                    <a:schemeClr val="dk1">
                      <a:alpha val="40000"/>
                    </a:schemeClr>
                  </a:outerShdw>
                </a:effectLst>
              </a:rPr>
              <a:t>opencv</a:t>
            </a:r>
            <a:r>
              <a:rPr lang="en-US" dirty="0">
                <a:ln w="0"/>
                <a:effectLst>
                  <a:outerShdw blurRad="38100" dist="19050" dir="2700000" algn="tl" rotWithShape="0">
                    <a:schemeClr val="dk1">
                      <a:alpha val="40000"/>
                    </a:schemeClr>
                  </a:outerShdw>
                </a:effectLst>
              </a:rPr>
              <a:t>-python</a:t>
            </a:r>
          </a:p>
          <a:p>
            <a:pPr marL="250317" indent="-250317" defTabSz="333756">
              <a:lnSpc>
                <a:spcPct val="150000"/>
              </a:lnSpc>
              <a:spcBef>
                <a:spcPts val="730"/>
              </a:spcBef>
            </a:pPr>
            <a:r>
              <a:rPr lang="en-US" dirty="0">
                <a:ln w="0"/>
                <a:effectLst>
                  <a:outerShdw blurRad="38100" dist="19050" dir="2700000" algn="tl" rotWithShape="0">
                    <a:schemeClr val="dk1">
                      <a:alpha val="40000"/>
                    </a:schemeClr>
                  </a:outerShdw>
                </a:effectLst>
              </a:rPr>
              <a:t>Languages: Python, Java, HTML, CSS, JS, </a:t>
            </a:r>
            <a:r>
              <a:rPr lang="en-US" dirty="0" err="1">
                <a:ln w="0"/>
                <a:effectLst>
                  <a:outerShdw blurRad="38100" dist="19050" dir="2700000" algn="tl" rotWithShape="0">
                    <a:schemeClr val="dk1">
                      <a:alpha val="40000"/>
                    </a:schemeClr>
                  </a:outerShdw>
                </a:effectLst>
              </a:rPr>
              <a:t>Jquery</a:t>
            </a:r>
            <a:endParaRPr lang="en-US" dirty="0">
              <a:ln w="0"/>
              <a:effectLst>
                <a:outerShdw blurRad="38100" dist="19050" dir="2700000" algn="tl" rotWithShape="0">
                  <a:schemeClr val="dk1">
                    <a:alpha val="40000"/>
                  </a:schemeClr>
                </a:outerShdw>
              </a:effectLst>
            </a:endParaRPr>
          </a:p>
          <a:p>
            <a:pPr marL="250317" indent="-250317" defTabSz="333756">
              <a:lnSpc>
                <a:spcPct val="150000"/>
              </a:lnSpc>
              <a:spcBef>
                <a:spcPts val="730"/>
              </a:spcBef>
            </a:pPr>
            <a:r>
              <a:rPr lang="en-US" dirty="0">
                <a:ln w="0"/>
                <a:effectLst>
                  <a:outerShdw blurRad="38100" dist="19050" dir="2700000" algn="tl" rotWithShape="0">
                    <a:schemeClr val="dk1">
                      <a:alpha val="40000"/>
                    </a:schemeClr>
                  </a:outerShdw>
                </a:effectLst>
              </a:rPr>
              <a:t> Frameworks: Bootstrap, </a:t>
            </a:r>
            <a:r>
              <a:rPr lang="en-US" dirty="0" err="1">
                <a:ln w="0"/>
                <a:effectLst>
                  <a:outerShdw blurRad="38100" dist="19050" dir="2700000" algn="tl" rotWithShape="0">
                    <a:schemeClr val="dk1">
                      <a:alpha val="40000"/>
                    </a:schemeClr>
                  </a:outerShdw>
                </a:effectLst>
              </a:rPr>
              <a:t>Springboot</a:t>
            </a:r>
            <a:r>
              <a:rPr lang="en-US" dirty="0">
                <a:ln w="0"/>
                <a:effectLst>
                  <a:outerShdw blurRad="38100" dist="19050" dir="2700000" algn="tl" rotWithShape="0">
                    <a:schemeClr val="dk1">
                      <a:alpha val="40000"/>
                    </a:schemeClr>
                  </a:outerShdw>
                </a:effectLst>
              </a:rPr>
              <a:t>, </a:t>
            </a:r>
            <a:r>
              <a:rPr lang="en-US" dirty="0" err="1">
                <a:ln w="0"/>
                <a:effectLst>
                  <a:outerShdw blurRad="38100" dist="19050" dir="2700000" algn="tl" rotWithShape="0">
                    <a:schemeClr val="dk1">
                      <a:alpha val="40000"/>
                    </a:schemeClr>
                  </a:outerShdw>
                </a:effectLst>
              </a:rPr>
              <a:t>Jinja</a:t>
            </a:r>
            <a:endParaRPr lang="en-US" dirty="0">
              <a:ln w="0"/>
              <a:effectLst>
                <a:outerShdw blurRad="38100" dist="19050" dir="2700000" algn="tl" rotWithShape="0">
                  <a:schemeClr val="dk1">
                    <a:alpha val="40000"/>
                  </a:schemeClr>
                </a:outerShdw>
              </a:effectLst>
            </a:endParaRPr>
          </a:p>
          <a:p>
            <a:pPr marL="250317" indent="-250317" defTabSz="333756">
              <a:lnSpc>
                <a:spcPct val="150000"/>
              </a:lnSpc>
              <a:spcBef>
                <a:spcPts val="730"/>
              </a:spcBef>
            </a:pPr>
            <a:r>
              <a:rPr lang="en-US" dirty="0">
                <a:ln w="0"/>
                <a:effectLst>
                  <a:outerShdw blurRad="38100" dist="19050" dir="2700000" algn="tl" rotWithShape="0">
                    <a:schemeClr val="dk1">
                      <a:alpha val="40000"/>
                    </a:schemeClr>
                  </a:outerShdw>
                </a:effectLst>
              </a:rPr>
              <a:t>Data Base: MySQL</a:t>
            </a:r>
          </a:p>
        </p:txBody>
      </p:sp>
    </p:spTree>
    <p:extLst>
      <p:ext uri="{BB962C8B-B14F-4D97-AF65-F5344CB8AC3E}">
        <p14:creationId xmlns:p14="http://schemas.microsoft.com/office/powerpoint/2010/main" val="28575757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4EE22-A91D-92C2-7C05-7DFDC2332FCE}"/>
              </a:ext>
            </a:extLst>
          </p:cNvPr>
          <p:cNvSpPr>
            <a:spLocks noGrp="1"/>
          </p:cNvSpPr>
          <p:nvPr>
            <p:ph type="title"/>
          </p:nvPr>
        </p:nvSpPr>
        <p:spPr/>
        <p:txBody>
          <a:bodyPr>
            <a:normAutofit/>
          </a:bodyPr>
          <a:lstStyle/>
          <a:p>
            <a:r>
              <a:rPr lang="en-US" b="1" dirty="0">
                <a:solidFill>
                  <a:srgbClr val="EBEBEB"/>
                </a:solidFill>
              </a:rPr>
              <a:t>Commercialization</a:t>
            </a:r>
          </a:p>
        </p:txBody>
      </p:sp>
      <p:sp>
        <p:nvSpPr>
          <p:cNvPr id="6" name="TextBox 5">
            <a:extLst>
              <a:ext uri="{FF2B5EF4-FFF2-40B4-BE49-F238E27FC236}">
                <a16:creationId xmlns:a16="http://schemas.microsoft.com/office/drawing/2014/main" id="{4412FF54-EA0C-7E6B-A420-5EC2E5A833B3}"/>
              </a:ext>
            </a:extLst>
          </p:cNvPr>
          <p:cNvSpPr txBox="1"/>
          <p:nvPr/>
        </p:nvSpPr>
        <p:spPr>
          <a:xfrm>
            <a:off x="2058055" y="2779212"/>
            <a:ext cx="3634074" cy="830997"/>
          </a:xfrm>
          <a:prstGeom prst="rect">
            <a:avLst/>
          </a:prstGeom>
          <a:noFill/>
        </p:spPr>
        <p:txBody>
          <a:bodyPr wrap="square">
            <a:spAutoFit/>
          </a:bodyPr>
          <a:lstStyle/>
          <a:p>
            <a:pPr rtl="0"/>
            <a:r>
              <a:rPr lang="en-US" sz="2400" dirty="0">
                <a:effectLst/>
              </a:rPr>
              <a:t>Expand Customer Base</a:t>
            </a:r>
            <a:br>
              <a:rPr lang="en-US" sz="2400" dirty="0">
                <a:effectLst/>
              </a:rPr>
            </a:br>
            <a:endParaRPr lang="en-US" sz="2400" dirty="0">
              <a:effectLst/>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9779" t="6820" r="10353" b="21199"/>
          <a:stretch/>
        </p:blipFill>
        <p:spPr>
          <a:xfrm>
            <a:off x="651232" y="2561523"/>
            <a:ext cx="1260908" cy="1136374"/>
          </a:xfrm>
          <a:prstGeom prst="rect">
            <a:avLst/>
          </a:prstGeom>
        </p:spPr>
      </p:pic>
      <p:sp>
        <p:nvSpPr>
          <p:cNvPr id="7" name="TextBox 6">
            <a:extLst>
              <a:ext uri="{FF2B5EF4-FFF2-40B4-BE49-F238E27FC236}">
                <a16:creationId xmlns:a16="http://schemas.microsoft.com/office/drawing/2014/main" id="{4412FF54-EA0C-7E6B-A420-5EC2E5A833B3}"/>
              </a:ext>
            </a:extLst>
          </p:cNvPr>
          <p:cNvSpPr txBox="1"/>
          <p:nvPr/>
        </p:nvSpPr>
        <p:spPr>
          <a:xfrm>
            <a:off x="2058055" y="4611472"/>
            <a:ext cx="4084789" cy="830997"/>
          </a:xfrm>
          <a:prstGeom prst="rect">
            <a:avLst/>
          </a:prstGeom>
          <a:noFill/>
        </p:spPr>
        <p:txBody>
          <a:bodyPr wrap="square">
            <a:spAutoFit/>
          </a:bodyPr>
          <a:lstStyle/>
          <a:p>
            <a:r>
              <a:rPr lang="en-US" sz="2400" dirty="0"/>
              <a:t>Improve User Experience</a:t>
            </a:r>
            <a:br>
              <a:rPr lang="en-US" sz="2400" dirty="0">
                <a:effectLst/>
              </a:rPr>
            </a:br>
            <a:endParaRPr lang="en-US" sz="2400" dirty="0">
              <a:effectLst/>
            </a:endParaRPr>
          </a:p>
        </p:txBody>
      </p:sp>
      <p:sp>
        <p:nvSpPr>
          <p:cNvPr id="8" name="TextBox 7">
            <a:extLst>
              <a:ext uri="{FF2B5EF4-FFF2-40B4-BE49-F238E27FC236}">
                <a16:creationId xmlns:a16="http://schemas.microsoft.com/office/drawing/2014/main" id="{4412FF54-EA0C-7E6B-A420-5EC2E5A833B3}"/>
              </a:ext>
            </a:extLst>
          </p:cNvPr>
          <p:cNvSpPr txBox="1"/>
          <p:nvPr/>
        </p:nvSpPr>
        <p:spPr>
          <a:xfrm>
            <a:off x="7861296" y="2795253"/>
            <a:ext cx="3634074" cy="1200329"/>
          </a:xfrm>
          <a:prstGeom prst="rect">
            <a:avLst/>
          </a:prstGeom>
          <a:noFill/>
        </p:spPr>
        <p:txBody>
          <a:bodyPr wrap="square">
            <a:spAutoFit/>
          </a:bodyPr>
          <a:lstStyle/>
          <a:p>
            <a:r>
              <a:rPr lang="en-US" sz="2400" dirty="0"/>
              <a:t>Enhanced Accessibility</a:t>
            </a:r>
          </a:p>
          <a:p>
            <a:pPr rtl="0"/>
            <a:br>
              <a:rPr lang="en-US" sz="2400" dirty="0">
                <a:effectLst/>
              </a:rPr>
            </a:br>
            <a:endParaRPr lang="en-US" sz="2400" dirty="0">
              <a:effectLst/>
            </a:endParaRPr>
          </a:p>
        </p:txBody>
      </p:sp>
      <p:sp>
        <p:nvSpPr>
          <p:cNvPr id="9" name="TextBox 8">
            <a:extLst>
              <a:ext uri="{FF2B5EF4-FFF2-40B4-BE49-F238E27FC236}">
                <a16:creationId xmlns:a16="http://schemas.microsoft.com/office/drawing/2014/main" id="{4412FF54-EA0C-7E6B-A420-5EC2E5A833B3}"/>
              </a:ext>
            </a:extLst>
          </p:cNvPr>
          <p:cNvSpPr txBox="1"/>
          <p:nvPr/>
        </p:nvSpPr>
        <p:spPr>
          <a:xfrm>
            <a:off x="7861296" y="4610870"/>
            <a:ext cx="4019938" cy="830997"/>
          </a:xfrm>
          <a:prstGeom prst="rect">
            <a:avLst/>
          </a:prstGeom>
          <a:noFill/>
        </p:spPr>
        <p:txBody>
          <a:bodyPr wrap="square">
            <a:spAutoFit/>
          </a:bodyPr>
          <a:lstStyle/>
          <a:p>
            <a:r>
              <a:rPr lang="en-US" sz="2400" dirty="0"/>
              <a:t>Partnership Opportunities</a:t>
            </a:r>
            <a:br>
              <a:rPr lang="en-US" sz="2400" dirty="0">
                <a:effectLst/>
              </a:rPr>
            </a:br>
            <a:endParaRPr lang="en-US" sz="2400" dirty="0">
              <a:effectLst/>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7792" y="4349831"/>
            <a:ext cx="1027788" cy="1027788"/>
          </a:xfrm>
          <a:prstGeom prst="rect">
            <a:avLst/>
          </a:prstGeom>
        </p:spPr>
      </p:pic>
      <p:pic>
        <p:nvPicPr>
          <p:cNvPr id="12" name="Picture 11"/>
          <p:cNvPicPr>
            <a:picLocks noChangeAspect="1"/>
          </p:cNvPicPr>
          <p:nvPr/>
        </p:nvPicPr>
        <p:blipFill rotWithShape="1">
          <a:blip r:embed="rId4">
            <a:extLst>
              <a:ext uri="{28A0092B-C50C-407E-A947-70E740481C1C}">
                <a14:useLocalDpi xmlns:a14="http://schemas.microsoft.com/office/drawing/2010/main" val="0"/>
              </a:ext>
            </a:extLst>
          </a:blip>
          <a:srcRect l="14959" t="18633" r="21959" b="22809"/>
          <a:stretch/>
        </p:blipFill>
        <p:spPr>
          <a:xfrm>
            <a:off x="6626057" y="4496491"/>
            <a:ext cx="1235239" cy="734468"/>
          </a:xfrm>
          <a:prstGeom prst="rect">
            <a:avLst/>
          </a:prstGeom>
        </p:spPr>
      </p:pic>
      <p:pic>
        <p:nvPicPr>
          <p:cNvPr id="13" name="Picture 12"/>
          <p:cNvPicPr>
            <a:picLocks noChangeAspect="1"/>
          </p:cNvPicPr>
          <p:nvPr/>
        </p:nvPicPr>
        <p:blipFill rotWithShape="1">
          <a:blip r:embed="rId5">
            <a:extLst>
              <a:ext uri="{28A0092B-C50C-407E-A947-70E740481C1C}">
                <a14:useLocalDpi xmlns:a14="http://schemas.microsoft.com/office/drawing/2010/main" val="0"/>
              </a:ext>
            </a:extLst>
          </a:blip>
          <a:srcRect l="12023" r="11721"/>
          <a:stretch/>
        </p:blipFill>
        <p:spPr>
          <a:xfrm>
            <a:off x="6888704" y="2682724"/>
            <a:ext cx="854513" cy="1120594"/>
          </a:xfrm>
          <a:prstGeom prst="rect">
            <a:avLst/>
          </a:prstGeom>
        </p:spPr>
      </p:pic>
    </p:spTree>
    <p:extLst>
      <p:ext uri="{BB962C8B-B14F-4D97-AF65-F5344CB8AC3E}">
        <p14:creationId xmlns:p14="http://schemas.microsoft.com/office/powerpoint/2010/main" val="375423502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0402" y="341370"/>
            <a:ext cx="8761413" cy="706964"/>
          </a:xfrm>
        </p:spPr>
        <p:txBody>
          <a:bodyPr/>
          <a:lstStyle/>
          <a:p>
            <a:br>
              <a:rPr lang="en-GB" dirty="0"/>
            </a:br>
            <a:br>
              <a:rPr lang="en-GB" dirty="0"/>
            </a:br>
            <a:r>
              <a:rPr lang="en-GB" dirty="0"/>
              <a:t>Coding</a:t>
            </a:r>
            <a:endParaRPr lang="en-US" dirty="0"/>
          </a:p>
        </p:txBody>
      </p:sp>
      <p:pic>
        <p:nvPicPr>
          <p:cNvPr id="7" name="Picture 6"/>
          <p:cNvPicPr>
            <a:picLocks noChangeAspect="1"/>
          </p:cNvPicPr>
          <p:nvPr/>
        </p:nvPicPr>
        <p:blipFill>
          <a:blip r:embed="rId2"/>
          <a:stretch>
            <a:fillRect/>
          </a:stretch>
        </p:blipFill>
        <p:spPr>
          <a:xfrm>
            <a:off x="707482" y="2587287"/>
            <a:ext cx="5022109" cy="2824937"/>
          </a:xfrm>
          <a:prstGeom prst="rect">
            <a:avLst/>
          </a:prstGeom>
        </p:spPr>
      </p:pic>
      <p:pic>
        <p:nvPicPr>
          <p:cNvPr id="8" name="Picture 7"/>
          <p:cNvPicPr>
            <a:picLocks noChangeAspect="1"/>
          </p:cNvPicPr>
          <p:nvPr/>
        </p:nvPicPr>
        <p:blipFill>
          <a:blip r:embed="rId3"/>
          <a:stretch>
            <a:fillRect/>
          </a:stretch>
        </p:blipFill>
        <p:spPr>
          <a:xfrm>
            <a:off x="6408967" y="2587287"/>
            <a:ext cx="5050216" cy="2840747"/>
          </a:xfrm>
          <a:prstGeom prst="rect">
            <a:avLst/>
          </a:prstGeom>
        </p:spPr>
      </p:pic>
    </p:spTree>
    <p:extLst>
      <p:ext uri="{BB962C8B-B14F-4D97-AF65-F5344CB8AC3E}">
        <p14:creationId xmlns:p14="http://schemas.microsoft.com/office/powerpoint/2010/main" val="88931845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Expected output</a:t>
            </a:r>
            <a:endParaRPr lang="en-US" b="1" dirty="0"/>
          </a:p>
        </p:txBody>
      </p:sp>
      <p:pic>
        <p:nvPicPr>
          <p:cNvPr id="5" name="Content Placeholder 4"/>
          <p:cNvPicPr>
            <a:picLocks noGrp="1" noChangeAspect="1"/>
          </p:cNvPicPr>
          <p:nvPr>
            <p:ph sz="half" idx="1"/>
          </p:nvPr>
        </p:nvPicPr>
        <p:blipFill>
          <a:blip r:embed="rId2"/>
          <a:stretch>
            <a:fillRect/>
          </a:stretch>
        </p:blipFill>
        <p:spPr>
          <a:xfrm>
            <a:off x="2101175" y="1770893"/>
            <a:ext cx="8485538" cy="4773114"/>
          </a:xfrm>
          <a:prstGeom prst="rect">
            <a:avLst/>
          </a:prstGeom>
        </p:spPr>
      </p:pic>
    </p:spTree>
    <p:extLst>
      <p:ext uri="{BB962C8B-B14F-4D97-AF65-F5344CB8AC3E}">
        <p14:creationId xmlns:p14="http://schemas.microsoft.com/office/powerpoint/2010/main" val="291750105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 name="Rectangle 75">
            <a:extLst>
              <a:ext uri="{FF2B5EF4-FFF2-40B4-BE49-F238E27FC236}">
                <a16:creationId xmlns:a16="http://schemas.microsoft.com/office/drawing/2014/main" id="{38ABDB68-E3D5-448E-97D3-06FFEF6801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en-US"/>
          </a:p>
        </p:txBody>
      </p:sp>
      <p:sp>
        <p:nvSpPr>
          <p:cNvPr id="78" name="Freeform 5">
            <a:extLst>
              <a:ext uri="{FF2B5EF4-FFF2-40B4-BE49-F238E27FC236}">
                <a16:creationId xmlns:a16="http://schemas.microsoft.com/office/drawing/2014/main" id="{B8DD7FEB-D9F3-4F5B-982C-36B0664D0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537676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txBody>
          <a:bodyPr/>
          <a:lstStyle/>
          <a:p>
            <a:endParaRPr lang="en-US"/>
          </a:p>
        </p:txBody>
      </p:sp>
      <p:sp>
        <p:nvSpPr>
          <p:cNvPr id="80" name="Freeform 5">
            <a:extLst>
              <a:ext uri="{FF2B5EF4-FFF2-40B4-BE49-F238E27FC236}">
                <a16:creationId xmlns:a16="http://schemas.microsoft.com/office/drawing/2014/main" id="{96BA11E4-0636-4FA9-A836-2A4FB17644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en-US"/>
          </a:p>
        </p:txBody>
      </p:sp>
      <p:sp>
        <p:nvSpPr>
          <p:cNvPr id="2" name="Title 1">
            <a:extLst>
              <a:ext uri="{FF2B5EF4-FFF2-40B4-BE49-F238E27FC236}">
                <a16:creationId xmlns:a16="http://schemas.microsoft.com/office/drawing/2014/main" id="{D5863EC0-F3D9-D566-2F7A-3599523C426F}"/>
              </a:ext>
            </a:extLst>
          </p:cNvPr>
          <p:cNvSpPr>
            <a:spLocks noGrp="1"/>
          </p:cNvSpPr>
          <p:nvPr>
            <p:ph type="title"/>
          </p:nvPr>
        </p:nvSpPr>
        <p:spPr>
          <a:xfrm>
            <a:off x="639098" y="629265"/>
            <a:ext cx="6072776" cy="1622322"/>
          </a:xfrm>
        </p:spPr>
        <p:txBody>
          <a:bodyPr vert="horz" lIns="91440" tIns="45720" rIns="91440" bIns="45720" rtlCol="0" anchor="ctr">
            <a:normAutofit/>
          </a:bodyPr>
          <a:lstStyle/>
          <a:p>
            <a:pPr marL="0" marR="0">
              <a:lnSpc>
                <a:spcPct val="90000"/>
              </a:lnSpc>
              <a:spcAft>
                <a:spcPts val="0"/>
              </a:spcAft>
            </a:pPr>
            <a:r>
              <a:rPr lang="en-US" sz="2300" b="0" i="0" kern="1200">
                <a:solidFill>
                  <a:srgbClr val="EBEBEB"/>
                </a:solidFill>
                <a:latin typeface="+mj-lt"/>
                <a:ea typeface="+mj-ea"/>
                <a:cs typeface="+mj-cs"/>
              </a:rPr>
              <a:t>AI chat Assistant With Generic Enhanced </a:t>
            </a:r>
            <a:br>
              <a:rPr lang="en-US" sz="2300" b="0" i="0" kern="1200">
                <a:solidFill>
                  <a:srgbClr val="EBEBEB"/>
                </a:solidFill>
                <a:latin typeface="+mj-lt"/>
                <a:ea typeface="+mj-ea"/>
                <a:cs typeface="+mj-cs"/>
              </a:rPr>
            </a:br>
            <a:r>
              <a:rPr lang="en-US" sz="2300" b="0" i="0" kern="1200">
                <a:solidFill>
                  <a:srgbClr val="EBEBEB"/>
                </a:solidFill>
                <a:latin typeface="+mj-lt"/>
                <a:ea typeface="+mj-ea"/>
                <a:cs typeface="+mj-cs"/>
              </a:rPr>
              <a:t>Management Component</a:t>
            </a:r>
            <a:br>
              <a:rPr lang="en-US" sz="2300" b="0" i="0" kern="1200">
                <a:solidFill>
                  <a:srgbClr val="EBEBEB"/>
                </a:solidFill>
                <a:latin typeface="+mj-lt"/>
                <a:ea typeface="+mj-ea"/>
                <a:cs typeface="+mj-cs"/>
              </a:rPr>
            </a:br>
            <a:br>
              <a:rPr lang="en-US" sz="2300" b="0" i="0" kern="1200">
                <a:solidFill>
                  <a:srgbClr val="EBEBEB"/>
                </a:solidFill>
                <a:latin typeface="+mj-lt"/>
                <a:ea typeface="+mj-ea"/>
                <a:cs typeface="+mj-cs"/>
              </a:rPr>
            </a:br>
            <a:endParaRPr lang="en-US" sz="2300" b="0" i="0" kern="1200">
              <a:solidFill>
                <a:srgbClr val="EBEBEB"/>
              </a:solidFill>
              <a:latin typeface="+mj-lt"/>
              <a:ea typeface="+mj-ea"/>
              <a:cs typeface="+mj-cs"/>
            </a:endParaRPr>
          </a:p>
        </p:txBody>
      </p:sp>
      <p:sp>
        <p:nvSpPr>
          <p:cNvPr id="82" name="Freeform: Shape 81">
            <a:extLst>
              <a:ext uri="{FF2B5EF4-FFF2-40B4-BE49-F238E27FC236}">
                <a16:creationId xmlns:a16="http://schemas.microsoft.com/office/drawing/2014/main" id="{5681882E-BDD0-4311-AF62-E801962852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6290102" y="977273"/>
            <a:ext cx="6053670" cy="4903455"/>
          </a:xfrm>
          <a:custGeom>
            <a:avLst/>
            <a:gdLst>
              <a:gd name="connsiteX0" fmla="*/ 6053670 w 6053670"/>
              <a:gd name="connsiteY0" fmla="*/ 1098 h 4903455"/>
              <a:gd name="connsiteX1" fmla="*/ 6053670 w 6053670"/>
              <a:gd name="connsiteY1" fmla="*/ 424590 h 4903455"/>
              <a:gd name="connsiteX2" fmla="*/ 6053670 w 6053670"/>
              <a:gd name="connsiteY2" fmla="*/ 1254558 h 4903455"/>
              <a:gd name="connsiteX3" fmla="*/ 6053670 w 6053670"/>
              <a:gd name="connsiteY3" fmla="*/ 4903455 h 4903455"/>
              <a:gd name="connsiteX4" fmla="*/ 0 w 6053670"/>
              <a:gd name="connsiteY4" fmla="*/ 4903455 h 4903455"/>
              <a:gd name="connsiteX5" fmla="*/ 0 w 6053670"/>
              <a:gd name="connsiteY5" fmla="*/ 1249853 h 4903455"/>
              <a:gd name="connsiteX6" fmla="*/ 0 w 6053670"/>
              <a:gd name="connsiteY6" fmla="*/ 424590 h 4903455"/>
              <a:gd name="connsiteX7" fmla="*/ 0 w 6053670"/>
              <a:gd name="connsiteY7" fmla="*/ 0 h 4903455"/>
              <a:gd name="connsiteX8" fmla="*/ 35717 w 6053670"/>
              <a:gd name="connsiteY8" fmla="*/ 5488 h 4903455"/>
              <a:gd name="connsiteX9" fmla="*/ 140445 w 6053670"/>
              <a:gd name="connsiteY9" fmla="*/ 21641 h 4903455"/>
              <a:gd name="connsiteX10" fmla="*/ 216722 w 6053670"/>
              <a:gd name="connsiteY10" fmla="*/ 32932 h 4903455"/>
              <a:gd name="connsiteX11" fmla="*/ 307527 w 6053670"/>
              <a:gd name="connsiteY11" fmla="*/ 44850 h 4903455"/>
              <a:gd name="connsiteX12" fmla="*/ 415282 w 6053670"/>
              <a:gd name="connsiteY12" fmla="*/ 59121 h 4903455"/>
              <a:gd name="connsiteX13" fmla="*/ 534539 w 6053670"/>
              <a:gd name="connsiteY13" fmla="*/ 74175 h 4903455"/>
              <a:gd name="connsiteX14" fmla="*/ 668931 w 6053670"/>
              <a:gd name="connsiteY14" fmla="*/ 90014 h 4903455"/>
              <a:gd name="connsiteX15" fmla="*/ 815430 w 6053670"/>
              <a:gd name="connsiteY15" fmla="*/ 106794 h 4903455"/>
              <a:gd name="connsiteX16" fmla="*/ 974641 w 6053670"/>
              <a:gd name="connsiteY16" fmla="*/ 123574 h 4903455"/>
              <a:gd name="connsiteX17" fmla="*/ 1144144 w 6053670"/>
              <a:gd name="connsiteY17" fmla="*/ 140667 h 4903455"/>
              <a:gd name="connsiteX18" fmla="*/ 1326965 w 6053670"/>
              <a:gd name="connsiteY18" fmla="*/ 156506 h 4903455"/>
              <a:gd name="connsiteX19" fmla="*/ 1518261 w 6053670"/>
              <a:gd name="connsiteY19" fmla="*/ 171717 h 4903455"/>
              <a:gd name="connsiteX20" fmla="*/ 1720453 w 6053670"/>
              <a:gd name="connsiteY20" fmla="*/ 185518 h 4903455"/>
              <a:gd name="connsiteX21" fmla="*/ 1931121 w 6053670"/>
              <a:gd name="connsiteY21" fmla="*/ 198690 h 4903455"/>
              <a:gd name="connsiteX22" fmla="*/ 2150869 w 6053670"/>
              <a:gd name="connsiteY22" fmla="*/ 211079 h 4903455"/>
              <a:gd name="connsiteX23" fmla="*/ 2263467 w 6053670"/>
              <a:gd name="connsiteY23" fmla="*/ 215470 h 4903455"/>
              <a:gd name="connsiteX24" fmla="*/ 2378487 w 6053670"/>
              <a:gd name="connsiteY24" fmla="*/ 220332 h 4903455"/>
              <a:gd name="connsiteX25" fmla="*/ 2495323 w 6053670"/>
              <a:gd name="connsiteY25" fmla="*/ 224879 h 4903455"/>
              <a:gd name="connsiteX26" fmla="*/ 2612764 w 6053670"/>
              <a:gd name="connsiteY26" fmla="*/ 227859 h 4903455"/>
              <a:gd name="connsiteX27" fmla="*/ 2732627 w 6053670"/>
              <a:gd name="connsiteY27" fmla="*/ 230525 h 4903455"/>
              <a:gd name="connsiteX28" fmla="*/ 2853700 w 6053670"/>
              <a:gd name="connsiteY28" fmla="*/ 233348 h 4903455"/>
              <a:gd name="connsiteX29" fmla="*/ 2977195 w 6053670"/>
              <a:gd name="connsiteY29" fmla="*/ 235229 h 4903455"/>
              <a:gd name="connsiteX30" fmla="*/ 3101900 w 6053670"/>
              <a:gd name="connsiteY30" fmla="*/ 235229 h 4903455"/>
              <a:gd name="connsiteX31" fmla="*/ 3227817 w 6053670"/>
              <a:gd name="connsiteY31" fmla="*/ 236170 h 4903455"/>
              <a:gd name="connsiteX32" fmla="*/ 3354944 w 6053670"/>
              <a:gd name="connsiteY32" fmla="*/ 235229 h 4903455"/>
              <a:gd name="connsiteX33" fmla="*/ 3483887 w 6053670"/>
              <a:gd name="connsiteY33" fmla="*/ 233348 h 4903455"/>
              <a:gd name="connsiteX34" fmla="*/ 3612830 w 6053670"/>
              <a:gd name="connsiteY34" fmla="*/ 231623 h 4903455"/>
              <a:gd name="connsiteX35" fmla="*/ 3743589 w 6053670"/>
              <a:gd name="connsiteY35" fmla="*/ 227859 h 4903455"/>
              <a:gd name="connsiteX36" fmla="*/ 3875559 w 6053670"/>
              <a:gd name="connsiteY36" fmla="*/ 223938 h 4903455"/>
              <a:gd name="connsiteX37" fmla="*/ 4007529 w 6053670"/>
              <a:gd name="connsiteY37" fmla="*/ 219391 h 4903455"/>
              <a:gd name="connsiteX38" fmla="*/ 4140710 w 6053670"/>
              <a:gd name="connsiteY38" fmla="*/ 212961 h 4903455"/>
              <a:gd name="connsiteX39" fmla="*/ 4275102 w 6053670"/>
              <a:gd name="connsiteY39" fmla="*/ 205277 h 4903455"/>
              <a:gd name="connsiteX40" fmla="*/ 4410098 w 6053670"/>
              <a:gd name="connsiteY40" fmla="*/ 197907 h 4903455"/>
              <a:gd name="connsiteX41" fmla="*/ 4545096 w 6053670"/>
              <a:gd name="connsiteY41" fmla="*/ 188498 h 4903455"/>
              <a:gd name="connsiteX42" fmla="*/ 4681909 w 6053670"/>
              <a:gd name="connsiteY42" fmla="*/ 177207 h 4903455"/>
              <a:gd name="connsiteX43" fmla="*/ 4816905 w 6053670"/>
              <a:gd name="connsiteY43" fmla="*/ 165916 h 4903455"/>
              <a:gd name="connsiteX44" fmla="*/ 4954323 w 6053670"/>
              <a:gd name="connsiteY44" fmla="*/ 152899 h 4903455"/>
              <a:gd name="connsiteX45" fmla="*/ 5092347 w 6053670"/>
              <a:gd name="connsiteY45" fmla="*/ 138629 h 4903455"/>
              <a:gd name="connsiteX46" fmla="*/ 5228555 w 6053670"/>
              <a:gd name="connsiteY46" fmla="*/ 123574 h 4903455"/>
              <a:gd name="connsiteX47" fmla="*/ 5366578 w 6053670"/>
              <a:gd name="connsiteY47" fmla="*/ 106010 h 4903455"/>
              <a:gd name="connsiteX48" fmla="*/ 5503997 w 6053670"/>
              <a:gd name="connsiteY48" fmla="*/ 87192 h 4903455"/>
              <a:gd name="connsiteX49" fmla="*/ 5642020 w 6053670"/>
              <a:gd name="connsiteY49" fmla="*/ 68530 h 4903455"/>
              <a:gd name="connsiteX50" fmla="*/ 5779438 w 6053670"/>
              <a:gd name="connsiteY50" fmla="*/ 46733 h 4903455"/>
              <a:gd name="connsiteX51" fmla="*/ 5916251 w 6053670"/>
              <a:gd name="connsiteY51" fmla="*/ 24464 h 490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4903455">
                <a:moveTo>
                  <a:pt x="6053670" y="1098"/>
                </a:moveTo>
                <a:lnTo>
                  <a:pt x="6053670" y="424590"/>
                </a:lnTo>
                <a:lnTo>
                  <a:pt x="6053670" y="1254558"/>
                </a:lnTo>
                <a:lnTo>
                  <a:pt x="6053670" y="4903455"/>
                </a:lnTo>
                <a:lnTo>
                  <a:pt x="0" y="4903455"/>
                </a:lnTo>
                <a:lnTo>
                  <a:pt x="0" y="1249853"/>
                </a:lnTo>
                <a:lnTo>
                  <a:pt x="0" y="424590"/>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txBody>
          <a:bodyPr/>
          <a:lstStyle/>
          <a:p>
            <a:endParaRPr lang="en-US"/>
          </a:p>
        </p:txBody>
      </p:sp>
      <p:pic>
        <p:nvPicPr>
          <p:cNvPr id="4" name="Picture 3" descr="A person wearing a white shirt&#10;&#10;Description automatically generated with low confidence">
            <a:extLst>
              <a:ext uri="{FF2B5EF4-FFF2-40B4-BE49-F238E27FC236}">
                <a16:creationId xmlns:a16="http://schemas.microsoft.com/office/drawing/2014/main" id="{2E6E8FDC-6C67-0FD2-4881-AE06584F791B}"/>
              </a:ext>
            </a:extLst>
          </p:cNvPr>
          <p:cNvPicPr>
            <a:picLocks noChangeAspect="1"/>
          </p:cNvPicPr>
          <p:nvPr/>
        </p:nvPicPr>
        <p:blipFill>
          <a:blip r:embed="rId2"/>
          <a:stretch>
            <a:fillRect/>
          </a:stretch>
        </p:blipFill>
        <p:spPr>
          <a:xfrm>
            <a:off x="8366584" y="2026371"/>
            <a:ext cx="2757028" cy="2688102"/>
          </a:xfrm>
          <a:prstGeom prst="rect">
            <a:avLst/>
          </a:prstGeom>
        </p:spPr>
      </p:pic>
      <p:sp>
        <p:nvSpPr>
          <p:cNvPr id="84" name="Rectangle 83">
            <a:extLst>
              <a:ext uri="{FF2B5EF4-FFF2-40B4-BE49-F238E27FC236}">
                <a16:creationId xmlns:a16="http://schemas.microsoft.com/office/drawing/2014/main" id="{EADD3260-4BDA-459B-A162-5E1B897E38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6" name="Oval 85">
            <a:extLst>
              <a:ext uri="{FF2B5EF4-FFF2-40B4-BE49-F238E27FC236}">
                <a16:creationId xmlns:a16="http://schemas.microsoft.com/office/drawing/2014/main" id="{283DA7DD-CA37-4ED7-8710-48E56B063B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8" name="Oval 87">
            <a:extLst>
              <a:ext uri="{FF2B5EF4-FFF2-40B4-BE49-F238E27FC236}">
                <a16:creationId xmlns:a16="http://schemas.microsoft.com/office/drawing/2014/main" id="{B92F2E3C-66CD-4DEB-BA14-2A5912B65A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TextBox 5">
            <a:extLst>
              <a:ext uri="{FF2B5EF4-FFF2-40B4-BE49-F238E27FC236}">
                <a16:creationId xmlns:a16="http://schemas.microsoft.com/office/drawing/2014/main" id="{CCDF4F25-6621-4CD0-E8D2-3F8E962F1EC7}"/>
              </a:ext>
            </a:extLst>
          </p:cNvPr>
          <p:cNvSpPr txBox="1"/>
          <p:nvPr/>
        </p:nvSpPr>
        <p:spPr>
          <a:xfrm>
            <a:off x="1671270" y="4584516"/>
            <a:ext cx="4008431" cy="1624061"/>
          </a:xfrm>
          <a:prstGeom prst="rect">
            <a:avLst/>
          </a:prstGeom>
        </p:spPr>
        <p:txBody>
          <a:bodyPr vert="horz" lIns="91440" tIns="45720" rIns="91440" bIns="45720" rtlCol="0" anchor="ctr">
            <a:normAutofit/>
          </a:bodyPr>
          <a:lstStyle/>
          <a:p>
            <a:pPr algn="ctr">
              <a:spcBef>
                <a:spcPts val="1000"/>
              </a:spcBef>
              <a:buClr>
                <a:schemeClr val="accent1"/>
              </a:buClr>
              <a:buSzPct val="80000"/>
            </a:pPr>
            <a:r>
              <a:rPr lang="en-US" dirty="0">
                <a:solidFill>
                  <a:srgbClr val="FFFFFF"/>
                </a:solidFill>
              </a:rPr>
              <a:t>IT20198718 </a:t>
            </a:r>
            <a:br>
              <a:rPr lang="en-US" dirty="0">
                <a:solidFill>
                  <a:srgbClr val="FFFFFF"/>
                </a:solidFill>
              </a:rPr>
            </a:br>
            <a:r>
              <a:rPr lang="en-US" dirty="0">
                <a:solidFill>
                  <a:srgbClr val="FFFFFF"/>
                </a:solidFill>
              </a:rPr>
              <a:t>HALIS M.K.M</a:t>
            </a:r>
            <a:r>
              <a:rPr kumimoji="0" lang="en-US" u="none" strike="noStrike" cap="none" spc="0" normalizeH="0" baseline="0" noProof="0" dirty="0">
                <a:ln>
                  <a:noFill/>
                </a:ln>
                <a:solidFill>
                  <a:srgbClr val="FFFFFF"/>
                </a:solidFill>
                <a:effectLst/>
                <a:uLnTx/>
                <a:uFillTx/>
              </a:rPr>
              <a:t> </a:t>
            </a:r>
            <a:br>
              <a:rPr kumimoji="0" lang="en-US" u="none" strike="noStrike" cap="none" spc="0" normalizeH="0" baseline="0" noProof="0" dirty="0">
                <a:ln>
                  <a:noFill/>
                </a:ln>
                <a:solidFill>
                  <a:srgbClr val="FFFFFF"/>
                </a:solidFill>
                <a:effectLst/>
                <a:uLnTx/>
                <a:uFillTx/>
              </a:rPr>
            </a:br>
            <a:r>
              <a:rPr kumimoji="0" lang="en-US" u="none" strike="noStrike" cap="none" spc="0" normalizeH="0" baseline="0" noProof="0" dirty="0">
                <a:ln>
                  <a:noFill/>
                </a:ln>
                <a:solidFill>
                  <a:srgbClr val="FFFFFF"/>
                </a:solidFill>
                <a:effectLst/>
                <a:uLnTx/>
                <a:uFillTx/>
              </a:rPr>
              <a:t>Specialization  :  </a:t>
            </a:r>
            <a:r>
              <a:rPr lang="en-US" dirty="0">
                <a:solidFill>
                  <a:srgbClr val="FFFFFF"/>
                </a:solidFill>
              </a:rPr>
              <a:t>Data Science</a:t>
            </a:r>
            <a:br>
              <a:rPr kumimoji="0" lang="en-US" u="none" strike="noStrike" cap="none" spc="0" normalizeH="0" baseline="0" noProof="0" dirty="0">
                <a:ln>
                  <a:noFill/>
                </a:ln>
                <a:solidFill>
                  <a:srgbClr val="FFFFFF"/>
                </a:solidFill>
                <a:effectLst/>
                <a:uLnTx/>
                <a:uFillTx/>
              </a:rPr>
            </a:br>
            <a:endParaRPr kumimoji="0" lang="en-US" u="none" strike="noStrike" cap="none" spc="0" normalizeH="0" baseline="0" noProof="0" dirty="0">
              <a:ln>
                <a:noFill/>
              </a:ln>
              <a:solidFill>
                <a:srgbClr val="FFFFFF"/>
              </a:solidFill>
              <a:effectLst/>
              <a:uLnTx/>
              <a:uFillTx/>
            </a:endParaRPr>
          </a:p>
        </p:txBody>
      </p:sp>
    </p:spTree>
    <p:extLst>
      <p:ext uri="{BB962C8B-B14F-4D97-AF65-F5344CB8AC3E}">
        <p14:creationId xmlns:p14="http://schemas.microsoft.com/office/powerpoint/2010/main" val="3160507141"/>
      </p:ext>
    </p:extLst>
  </p:cSld>
  <p:clrMapOvr>
    <a:overrideClrMapping bg1="dk1" tx1="lt1" bg2="dk2" tx2="lt2" accent1="accent1" accent2="accent2" accent3="accent3" accent4="accent4" accent5="accent5" accent6="accent6" hlink="hlink" folHlink="folHlink"/>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9AE97F0-6CED-FAC0-3AED-3C750C24F4FD}"/>
              </a:ext>
            </a:extLst>
          </p:cNvPr>
          <p:cNvSpPr txBox="1"/>
          <p:nvPr/>
        </p:nvSpPr>
        <p:spPr>
          <a:xfrm>
            <a:off x="1070941" y="1147177"/>
            <a:ext cx="3441425"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entury Gothic" panose="020B0502020202020204"/>
                <a:ea typeface="+mn-ea"/>
                <a:cs typeface="+mn-cs"/>
              </a:rPr>
              <a:t>Background study</a:t>
            </a:r>
          </a:p>
        </p:txBody>
      </p:sp>
      <p:sp>
        <p:nvSpPr>
          <p:cNvPr id="3" name="TextBox 2">
            <a:extLst>
              <a:ext uri="{FF2B5EF4-FFF2-40B4-BE49-F238E27FC236}">
                <a16:creationId xmlns:a16="http://schemas.microsoft.com/office/drawing/2014/main" id="{89AFD673-DAAD-B557-9FC2-305C876A23CC}"/>
              </a:ext>
            </a:extLst>
          </p:cNvPr>
          <p:cNvSpPr txBox="1"/>
          <p:nvPr/>
        </p:nvSpPr>
        <p:spPr>
          <a:xfrm>
            <a:off x="1259783" y="2291474"/>
            <a:ext cx="6949937" cy="1569660"/>
          </a:xfrm>
          <a:prstGeom prst="rect">
            <a:avLst/>
          </a:prstGeom>
          <a:noFill/>
        </p:spPr>
        <p:txBody>
          <a:bodyPr wrap="square">
            <a:spAutoFit/>
          </a:bodyPr>
          <a:lstStyle/>
          <a:p>
            <a:r>
              <a:rPr lang="en-US" sz="2400" dirty="0">
                <a:solidFill>
                  <a:schemeClr val="bg1"/>
                </a:solidFill>
              </a:rPr>
              <a:t>Businesses need chatbots to provide efficient customer support, handle large volumes of queries, and personalize customer experience.</a:t>
            </a:r>
          </a:p>
        </p:txBody>
      </p:sp>
    </p:spTree>
    <p:extLst>
      <p:ext uri="{BB962C8B-B14F-4D97-AF65-F5344CB8AC3E}">
        <p14:creationId xmlns:p14="http://schemas.microsoft.com/office/powerpoint/2010/main" val="24713636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 name="Rectangle 13">
            <a:extLst>
              <a:ext uri="{FF2B5EF4-FFF2-40B4-BE49-F238E27FC236}">
                <a16:creationId xmlns:a16="http://schemas.microsoft.com/office/drawing/2014/main" id="{643780CE-2BE5-46F6-97B2-60DF30217E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en-US"/>
          </a:p>
        </p:txBody>
      </p:sp>
      <p:sp>
        <p:nvSpPr>
          <p:cNvPr id="54" name="Freeform: Shape 15">
            <a:extLst>
              <a:ext uri="{FF2B5EF4-FFF2-40B4-BE49-F238E27FC236}">
                <a16:creationId xmlns:a16="http://schemas.microsoft.com/office/drawing/2014/main" id="{61A87A49-68E6-459E-A5A6-46229FF421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txBody>
          <a:bodyPr/>
          <a:lstStyle/>
          <a:p>
            <a:endParaRPr lang="en-US"/>
          </a:p>
        </p:txBody>
      </p:sp>
      <p:sp>
        <p:nvSpPr>
          <p:cNvPr id="55" name="Freeform 5">
            <a:extLst>
              <a:ext uri="{FF2B5EF4-FFF2-40B4-BE49-F238E27FC236}">
                <a16:creationId xmlns:a16="http://schemas.microsoft.com/office/drawing/2014/main" id="{F6ACD5FC-CAFE-48EB-B765-60EED2E0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en-US"/>
          </a:p>
        </p:txBody>
      </p:sp>
      <p:sp>
        <p:nvSpPr>
          <p:cNvPr id="2" name="Title 1">
            <a:extLst>
              <a:ext uri="{FF2B5EF4-FFF2-40B4-BE49-F238E27FC236}">
                <a16:creationId xmlns:a16="http://schemas.microsoft.com/office/drawing/2014/main" id="{2E408ECA-EDF6-40EE-FBD9-AF7E6E652FD4}"/>
              </a:ext>
            </a:extLst>
          </p:cNvPr>
          <p:cNvSpPr>
            <a:spLocks noGrp="1"/>
          </p:cNvSpPr>
          <p:nvPr>
            <p:ph type="title"/>
          </p:nvPr>
        </p:nvSpPr>
        <p:spPr>
          <a:xfrm>
            <a:off x="1154955" y="973668"/>
            <a:ext cx="2942210" cy="1020232"/>
          </a:xfrm>
        </p:spPr>
        <p:txBody>
          <a:bodyPr>
            <a:normAutofit/>
          </a:bodyPr>
          <a:lstStyle/>
          <a:p>
            <a:pPr>
              <a:lnSpc>
                <a:spcPct val="90000"/>
              </a:lnSpc>
            </a:pPr>
            <a:r>
              <a:rPr lang="en-US" sz="2300">
                <a:solidFill>
                  <a:srgbClr val="EBEBEB"/>
                </a:solidFill>
              </a:rPr>
              <a:t>Research problem</a:t>
            </a:r>
            <a:br>
              <a:rPr lang="en-US" sz="2300">
                <a:solidFill>
                  <a:srgbClr val="EBEBEB"/>
                </a:solidFill>
              </a:rPr>
            </a:br>
            <a:endParaRPr lang="en-US" sz="2300">
              <a:solidFill>
                <a:srgbClr val="EBEBEB"/>
              </a:solidFill>
            </a:endParaRPr>
          </a:p>
        </p:txBody>
      </p:sp>
      <p:sp>
        <p:nvSpPr>
          <p:cNvPr id="56" name="Rectangle 19">
            <a:extLst>
              <a:ext uri="{FF2B5EF4-FFF2-40B4-BE49-F238E27FC236}">
                <a16:creationId xmlns:a16="http://schemas.microsoft.com/office/drawing/2014/main" id="{9F33B405-D785-4738-B1C0-6A0AA5E982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7" name="Oval 21">
            <a:extLst>
              <a:ext uri="{FF2B5EF4-FFF2-40B4-BE49-F238E27FC236}">
                <a16:creationId xmlns:a16="http://schemas.microsoft.com/office/drawing/2014/main" id="{4233DC0E-DE6C-4FB6-A529-51B162641A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8" name="Oval 23">
            <a:extLst>
              <a:ext uri="{FF2B5EF4-FFF2-40B4-BE49-F238E27FC236}">
                <a16:creationId xmlns:a16="http://schemas.microsoft.com/office/drawing/2014/main" id="{3870477F-E451-4BC3-863F-0E2FC57288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9" name="Freeform 5">
            <a:extLst>
              <a:ext uri="{FF2B5EF4-FFF2-40B4-BE49-F238E27FC236}">
                <a16:creationId xmlns:a16="http://schemas.microsoft.com/office/drawing/2014/main" id="{B4A81DE1-E2BC-4A31-99EE-71350421B0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txBody>
          <a:bodyPr/>
          <a:lstStyle/>
          <a:p>
            <a:endParaRPr lang="en-US"/>
          </a:p>
        </p:txBody>
      </p:sp>
      <p:sp>
        <p:nvSpPr>
          <p:cNvPr id="6" name="Text Placeholder 2">
            <a:extLst>
              <a:ext uri="{FF2B5EF4-FFF2-40B4-BE49-F238E27FC236}">
                <a16:creationId xmlns:a16="http://schemas.microsoft.com/office/drawing/2014/main" id="{B045EB61-063D-5365-272A-353B9FBCA951}"/>
              </a:ext>
            </a:extLst>
          </p:cNvPr>
          <p:cNvSpPr txBox="1">
            <a:spLocks/>
          </p:cNvSpPr>
          <p:nvPr/>
        </p:nvSpPr>
        <p:spPr>
          <a:xfrm>
            <a:off x="5285941" y="1543577"/>
            <a:ext cx="6339742" cy="4379474"/>
          </a:xfrm>
          <a:prstGeom prst="rect">
            <a:avLst/>
          </a:prstGeom>
        </p:spPr>
        <p:txBody>
          <a:bodyPr vert="horz" lIns="91440" tIns="45720" rIns="91440" bIns="45720" rtlCol="0">
            <a:normAutofit fontScale="850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3200" dirty="0" err="1">
                <a:solidFill>
                  <a:schemeClr val="bg1"/>
                </a:solidFill>
              </a:rPr>
              <a:t>ChatBots</a:t>
            </a:r>
            <a:r>
              <a:rPr lang="en-US" sz="3200" dirty="0">
                <a:solidFill>
                  <a:schemeClr val="bg1"/>
                </a:solidFill>
              </a:rPr>
              <a:t> not exclusively made for differently abled individuals (Hearing impaired and Visual impaired individuals)</a:t>
            </a:r>
          </a:p>
          <a:p>
            <a:endParaRPr lang="en-US" sz="3200" dirty="0">
              <a:solidFill>
                <a:schemeClr val="bg1"/>
              </a:solidFill>
            </a:endParaRPr>
          </a:p>
          <a:p>
            <a:r>
              <a:rPr lang="en-US" sz="3200" dirty="0">
                <a:solidFill>
                  <a:schemeClr val="bg1"/>
                </a:solidFill>
              </a:rPr>
              <a:t>Giving content based personalized user experience </a:t>
            </a:r>
          </a:p>
          <a:p>
            <a:endParaRPr lang="en-US" sz="3200" dirty="0">
              <a:solidFill>
                <a:schemeClr val="bg1"/>
              </a:solidFill>
            </a:endParaRPr>
          </a:p>
          <a:p>
            <a:r>
              <a:rPr lang="en-US" sz="3200" dirty="0">
                <a:solidFill>
                  <a:schemeClr val="bg1"/>
                </a:solidFill>
              </a:rPr>
              <a:t>Existing </a:t>
            </a:r>
            <a:r>
              <a:rPr lang="en-US" sz="3200" dirty="0" err="1">
                <a:solidFill>
                  <a:schemeClr val="bg1"/>
                </a:solidFill>
              </a:rPr>
              <a:t>ChatBots</a:t>
            </a:r>
            <a:r>
              <a:rPr lang="en-US" sz="3200" dirty="0">
                <a:solidFill>
                  <a:schemeClr val="bg1"/>
                </a:solidFill>
              </a:rPr>
              <a:t> often struggle with handling complex dialogues</a:t>
            </a:r>
            <a:endParaRPr kumimoji="0" lang="en-US" sz="1800" b="0" i="0" u="none" strike="noStrike" kern="1200" cap="none" spc="0" normalizeH="0" baseline="0" noProof="0" dirty="0">
              <a:ln>
                <a:noFill/>
              </a:ln>
              <a:solidFill>
                <a:prstClr val="white"/>
              </a:solidFill>
              <a:effectLst/>
              <a:uLnTx/>
              <a:uFillTx/>
              <a:ea typeface="+mn-ea"/>
              <a:cs typeface="+mn-cs"/>
            </a:endParaRPr>
          </a:p>
        </p:txBody>
      </p:sp>
      <p:pic>
        <p:nvPicPr>
          <p:cNvPr id="4" name="Picture 3" descr="A person looking at a maze">
            <a:extLst>
              <a:ext uri="{FF2B5EF4-FFF2-40B4-BE49-F238E27FC236}">
                <a16:creationId xmlns:a16="http://schemas.microsoft.com/office/drawing/2014/main" id="{5263D748-5D87-681F-F07B-ADAE1A4344ED}"/>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04177" y="2383976"/>
            <a:ext cx="3316045" cy="2480125"/>
          </a:xfrm>
          <a:prstGeom prst="rect">
            <a:avLst/>
          </a:prstGeom>
        </p:spPr>
      </p:pic>
    </p:spTree>
    <p:extLst>
      <p:ext uri="{BB962C8B-B14F-4D97-AF65-F5344CB8AC3E}">
        <p14:creationId xmlns:p14="http://schemas.microsoft.com/office/powerpoint/2010/main" val="3485407634"/>
      </p:ext>
    </p:extLst>
  </p:cSld>
  <p:clrMapOvr>
    <a:overrideClrMapping bg1="dk1" tx1="lt1" bg2="dk2" tx2="lt2" accent1="accent1" accent2="accent2" accent3="accent3" accent4="accent4" accent5="accent5" accent6="accent6" hlink="hlink" folHlink="folHlink"/>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 name="Rectangle 141">
            <a:extLst>
              <a:ext uri="{FF2B5EF4-FFF2-40B4-BE49-F238E27FC236}">
                <a16:creationId xmlns:a16="http://schemas.microsoft.com/office/drawing/2014/main" id="{38ABDB68-E3D5-448E-97D3-06FFEF6801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en-US"/>
          </a:p>
        </p:txBody>
      </p:sp>
      <p:sp>
        <p:nvSpPr>
          <p:cNvPr id="144" name="Freeform 5">
            <a:extLst>
              <a:ext uri="{FF2B5EF4-FFF2-40B4-BE49-F238E27FC236}">
                <a16:creationId xmlns:a16="http://schemas.microsoft.com/office/drawing/2014/main" id="{B8DD7FEB-D9F3-4F5B-982C-36B0664D0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537676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txBody>
          <a:bodyPr/>
          <a:lstStyle/>
          <a:p>
            <a:endParaRPr lang="en-US"/>
          </a:p>
        </p:txBody>
      </p:sp>
      <p:sp>
        <p:nvSpPr>
          <p:cNvPr id="146" name="Freeform 5">
            <a:extLst>
              <a:ext uri="{FF2B5EF4-FFF2-40B4-BE49-F238E27FC236}">
                <a16:creationId xmlns:a16="http://schemas.microsoft.com/office/drawing/2014/main" id="{96BA11E4-0636-4FA9-A836-2A4FB17644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en-US"/>
          </a:p>
        </p:txBody>
      </p:sp>
      <p:sp>
        <p:nvSpPr>
          <p:cNvPr id="2" name="Title 1">
            <a:extLst>
              <a:ext uri="{FF2B5EF4-FFF2-40B4-BE49-F238E27FC236}">
                <a16:creationId xmlns:a16="http://schemas.microsoft.com/office/drawing/2014/main" id="{2D0D52FA-C7AC-7024-72CE-1E1DAB57D59B}"/>
              </a:ext>
            </a:extLst>
          </p:cNvPr>
          <p:cNvSpPr>
            <a:spLocks noGrp="1"/>
          </p:cNvSpPr>
          <p:nvPr>
            <p:ph type="title"/>
          </p:nvPr>
        </p:nvSpPr>
        <p:spPr>
          <a:xfrm>
            <a:off x="639098" y="629265"/>
            <a:ext cx="6072776" cy="1622322"/>
          </a:xfrm>
        </p:spPr>
        <p:txBody>
          <a:bodyPr>
            <a:normAutofit/>
          </a:bodyPr>
          <a:lstStyle/>
          <a:p>
            <a:r>
              <a:rPr lang="en-US" b="1" dirty="0">
                <a:solidFill>
                  <a:srgbClr val="EBEBEB"/>
                </a:solidFill>
              </a:rPr>
              <a:t>Research Question</a:t>
            </a:r>
          </a:p>
        </p:txBody>
      </p:sp>
      <p:sp>
        <p:nvSpPr>
          <p:cNvPr id="148" name="Freeform: Shape 147">
            <a:extLst>
              <a:ext uri="{FF2B5EF4-FFF2-40B4-BE49-F238E27FC236}">
                <a16:creationId xmlns:a16="http://schemas.microsoft.com/office/drawing/2014/main" id="{5681882E-BDD0-4311-AF62-E801962852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6290102" y="977273"/>
            <a:ext cx="6053670" cy="4903455"/>
          </a:xfrm>
          <a:custGeom>
            <a:avLst/>
            <a:gdLst>
              <a:gd name="connsiteX0" fmla="*/ 6053670 w 6053670"/>
              <a:gd name="connsiteY0" fmla="*/ 1098 h 4903455"/>
              <a:gd name="connsiteX1" fmla="*/ 6053670 w 6053670"/>
              <a:gd name="connsiteY1" fmla="*/ 424590 h 4903455"/>
              <a:gd name="connsiteX2" fmla="*/ 6053670 w 6053670"/>
              <a:gd name="connsiteY2" fmla="*/ 1254558 h 4903455"/>
              <a:gd name="connsiteX3" fmla="*/ 6053670 w 6053670"/>
              <a:gd name="connsiteY3" fmla="*/ 4903455 h 4903455"/>
              <a:gd name="connsiteX4" fmla="*/ 0 w 6053670"/>
              <a:gd name="connsiteY4" fmla="*/ 4903455 h 4903455"/>
              <a:gd name="connsiteX5" fmla="*/ 0 w 6053670"/>
              <a:gd name="connsiteY5" fmla="*/ 1249853 h 4903455"/>
              <a:gd name="connsiteX6" fmla="*/ 0 w 6053670"/>
              <a:gd name="connsiteY6" fmla="*/ 424590 h 4903455"/>
              <a:gd name="connsiteX7" fmla="*/ 0 w 6053670"/>
              <a:gd name="connsiteY7" fmla="*/ 0 h 4903455"/>
              <a:gd name="connsiteX8" fmla="*/ 35717 w 6053670"/>
              <a:gd name="connsiteY8" fmla="*/ 5488 h 4903455"/>
              <a:gd name="connsiteX9" fmla="*/ 140445 w 6053670"/>
              <a:gd name="connsiteY9" fmla="*/ 21641 h 4903455"/>
              <a:gd name="connsiteX10" fmla="*/ 216722 w 6053670"/>
              <a:gd name="connsiteY10" fmla="*/ 32932 h 4903455"/>
              <a:gd name="connsiteX11" fmla="*/ 307527 w 6053670"/>
              <a:gd name="connsiteY11" fmla="*/ 44850 h 4903455"/>
              <a:gd name="connsiteX12" fmla="*/ 415282 w 6053670"/>
              <a:gd name="connsiteY12" fmla="*/ 59121 h 4903455"/>
              <a:gd name="connsiteX13" fmla="*/ 534539 w 6053670"/>
              <a:gd name="connsiteY13" fmla="*/ 74175 h 4903455"/>
              <a:gd name="connsiteX14" fmla="*/ 668931 w 6053670"/>
              <a:gd name="connsiteY14" fmla="*/ 90014 h 4903455"/>
              <a:gd name="connsiteX15" fmla="*/ 815430 w 6053670"/>
              <a:gd name="connsiteY15" fmla="*/ 106794 h 4903455"/>
              <a:gd name="connsiteX16" fmla="*/ 974641 w 6053670"/>
              <a:gd name="connsiteY16" fmla="*/ 123574 h 4903455"/>
              <a:gd name="connsiteX17" fmla="*/ 1144144 w 6053670"/>
              <a:gd name="connsiteY17" fmla="*/ 140667 h 4903455"/>
              <a:gd name="connsiteX18" fmla="*/ 1326965 w 6053670"/>
              <a:gd name="connsiteY18" fmla="*/ 156506 h 4903455"/>
              <a:gd name="connsiteX19" fmla="*/ 1518261 w 6053670"/>
              <a:gd name="connsiteY19" fmla="*/ 171717 h 4903455"/>
              <a:gd name="connsiteX20" fmla="*/ 1720453 w 6053670"/>
              <a:gd name="connsiteY20" fmla="*/ 185518 h 4903455"/>
              <a:gd name="connsiteX21" fmla="*/ 1931121 w 6053670"/>
              <a:gd name="connsiteY21" fmla="*/ 198690 h 4903455"/>
              <a:gd name="connsiteX22" fmla="*/ 2150869 w 6053670"/>
              <a:gd name="connsiteY22" fmla="*/ 211079 h 4903455"/>
              <a:gd name="connsiteX23" fmla="*/ 2263467 w 6053670"/>
              <a:gd name="connsiteY23" fmla="*/ 215470 h 4903455"/>
              <a:gd name="connsiteX24" fmla="*/ 2378487 w 6053670"/>
              <a:gd name="connsiteY24" fmla="*/ 220332 h 4903455"/>
              <a:gd name="connsiteX25" fmla="*/ 2495323 w 6053670"/>
              <a:gd name="connsiteY25" fmla="*/ 224879 h 4903455"/>
              <a:gd name="connsiteX26" fmla="*/ 2612764 w 6053670"/>
              <a:gd name="connsiteY26" fmla="*/ 227859 h 4903455"/>
              <a:gd name="connsiteX27" fmla="*/ 2732627 w 6053670"/>
              <a:gd name="connsiteY27" fmla="*/ 230525 h 4903455"/>
              <a:gd name="connsiteX28" fmla="*/ 2853700 w 6053670"/>
              <a:gd name="connsiteY28" fmla="*/ 233348 h 4903455"/>
              <a:gd name="connsiteX29" fmla="*/ 2977195 w 6053670"/>
              <a:gd name="connsiteY29" fmla="*/ 235229 h 4903455"/>
              <a:gd name="connsiteX30" fmla="*/ 3101900 w 6053670"/>
              <a:gd name="connsiteY30" fmla="*/ 235229 h 4903455"/>
              <a:gd name="connsiteX31" fmla="*/ 3227817 w 6053670"/>
              <a:gd name="connsiteY31" fmla="*/ 236170 h 4903455"/>
              <a:gd name="connsiteX32" fmla="*/ 3354944 w 6053670"/>
              <a:gd name="connsiteY32" fmla="*/ 235229 h 4903455"/>
              <a:gd name="connsiteX33" fmla="*/ 3483887 w 6053670"/>
              <a:gd name="connsiteY33" fmla="*/ 233348 h 4903455"/>
              <a:gd name="connsiteX34" fmla="*/ 3612830 w 6053670"/>
              <a:gd name="connsiteY34" fmla="*/ 231623 h 4903455"/>
              <a:gd name="connsiteX35" fmla="*/ 3743589 w 6053670"/>
              <a:gd name="connsiteY35" fmla="*/ 227859 h 4903455"/>
              <a:gd name="connsiteX36" fmla="*/ 3875559 w 6053670"/>
              <a:gd name="connsiteY36" fmla="*/ 223938 h 4903455"/>
              <a:gd name="connsiteX37" fmla="*/ 4007529 w 6053670"/>
              <a:gd name="connsiteY37" fmla="*/ 219391 h 4903455"/>
              <a:gd name="connsiteX38" fmla="*/ 4140710 w 6053670"/>
              <a:gd name="connsiteY38" fmla="*/ 212961 h 4903455"/>
              <a:gd name="connsiteX39" fmla="*/ 4275102 w 6053670"/>
              <a:gd name="connsiteY39" fmla="*/ 205277 h 4903455"/>
              <a:gd name="connsiteX40" fmla="*/ 4410098 w 6053670"/>
              <a:gd name="connsiteY40" fmla="*/ 197907 h 4903455"/>
              <a:gd name="connsiteX41" fmla="*/ 4545096 w 6053670"/>
              <a:gd name="connsiteY41" fmla="*/ 188498 h 4903455"/>
              <a:gd name="connsiteX42" fmla="*/ 4681909 w 6053670"/>
              <a:gd name="connsiteY42" fmla="*/ 177207 h 4903455"/>
              <a:gd name="connsiteX43" fmla="*/ 4816905 w 6053670"/>
              <a:gd name="connsiteY43" fmla="*/ 165916 h 4903455"/>
              <a:gd name="connsiteX44" fmla="*/ 4954323 w 6053670"/>
              <a:gd name="connsiteY44" fmla="*/ 152899 h 4903455"/>
              <a:gd name="connsiteX45" fmla="*/ 5092347 w 6053670"/>
              <a:gd name="connsiteY45" fmla="*/ 138629 h 4903455"/>
              <a:gd name="connsiteX46" fmla="*/ 5228555 w 6053670"/>
              <a:gd name="connsiteY46" fmla="*/ 123574 h 4903455"/>
              <a:gd name="connsiteX47" fmla="*/ 5366578 w 6053670"/>
              <a:gd name="connsiteY47" fmla="*/ 106010 h 4903455"/>
              <a:gd name="connsiteX48" fmla="*/ 5503997 w 6053670"/>
              <a:gd name="connsiteY48" fmla="*/ 87192 h 4903455"/>
              <a:gd name="connsiteX49" fmla="*/ 5642020 w 6053670"/>
              <a:gd name="connsiteY49" fmla="*/ 68530 h 4903455"/>
              <a:gd name="connsiteX50" fmla="*/ 5779438 w 6053670"/>
              <a:gd name="connsiteY50" fmla="*/ 46733 h 4903455"/>
              <a:gd name="connsiteX51" fmla="*/ 5916251 w 6053670"/>
              <a:gd name="connsiteY51" fmla="*/ 24464 h 490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4903455">
                <a:moveTo>
                  <a:pt x="6053670" y="1098"/>
                </a:moveTo>
                <a:lnTo>
                  <a:pt x="6053670" y="424590"/>
                </a:lnTo>
                <a:lnTo>
                  <a:pt x="6053670" y="1254558"/>
                </a:lnTo>
                <a:lnTo>
                  <a:pt x="6053670" y="4903455"/>
                </a:lnTo>
                <a:lnTo>
                  <a:pt x="0" y="4903455"/>
                </a:lnTo>
                <a:lnTo>
                  <a:pt x="0" y="1249853"/>
                </a:lnTo>
                <a:lnTo>
                  <a:pt x="0" y="424590"/>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txBody>
          <a:bodyPr/>
          <a:lstStyle/>
          <a:p>
            <a:endParaRPr lang="en-US"/>
          </a:p>
        </p:txBody>
      </p:sp>
      <p:sp>
        <p:nvSpPr>
          <p:cNvPr id="150" name="Rectangle 149">
            <a:extLst>
              <a:ext uri="{FF2B5EF4-FFF2-40B4-BE49-F238E27FC236}">
                <a16:creationId xmlns:a16="http://schemas.microsoft.com/office/drawing/2014/main" id="{EADD3260-4BDA-459B-A162-5E1B897E38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2" name="Oval 151">
            <a:extLst>
              <a:ext uri="{FF2B5EF4-FFF2-40B4-BE49-F238E27FC236}">
                <a16:creationId xmlns:a16="http://schemas.microsoft.com/office/drawing/2014/main" id="{283DA7DD-CA37-4ED7-8710-48E56B063B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4" name="Oval 153">
            <a:extLst>
              <a:ext uri="{FF2B5EF4-FFF2-40B4-BE49-F238E27FC236}">
                <a16:creationId xmlns:a16="http://schemas.microsoft.com/office/drawing/2014/main" id="{B92F2E3C-66CD-4DEB-BA14-2A5912B65A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 name="TextBox 3">
            <a:extLst>
              <a:ext uri="{FF2B5EF4-FFF2-40B4-BE49-F238E27FC236}">
                <a16:creationId xmlns:a16="http://schemas.microsoft.com/office/drawing/2014/main" id="{50E683CD-8668-C75B-B873-6231FA943281}"/>
              </a:ext>
            </a:extLst>
          </p:cNvPr>
          <p:cNvSpPr txBox="1"/>
          <p:nvPr/>
        </p:nvSpPr>
        <p:spPr>
          <a:xfrm>
            <a:off x="690886" y="2191517"/>
            <a:ext cx="6097656" cy="3416320"/>
          </a:xfrm>
          <a:prstGeom prst="rect">
            <a:avLst/>
          </a:prstGeom>
          <a:noFill/>
        </p:spPr>
        <p:txBody>
          <a:bodyPr wrap="square">
            <a:spAutoFit/>
          </a:bodyPr>
          <a:lstStyle/>
          <a:p>
            <a:pPr marL="342900" indent="-342900" rtl="0">
              <a:buFont typeface="Arial" panose="020B0604020202020204" pitchFamily="34" charset="0"/>
              <a:buChar char="•"/>
            </a:pPr>
            <a:r>
              <a:rPr lang="en-US" sz="2400" dirty="0"/>
              <a:t>How effective is incorporating diverse inputs and an efficient dialogue management component in developing a chatbot system for differently abled individuals?</a:t>
            </a:r>
          </a:p>
          <a:p>
            <a:pPr rtl="0"/>
            <a:r>
              <a:rPr lang="en-US" sz="2400" dirty="0"/>
              <a:t> </a:t>
            </a:r>
          </a:p>
          <a:p>
            <a:pPr marL="342900" indent="-342900" rtl="0">
              <a:buFont typeface="Arial" panose="020B0604020202020204" pitchFamily="34" charset="0"/>
              <a:buChar char="•"/>
            </a:pPr>
            <a:r>
              <a:rPr lang="en-US" sz="2400" dirty="0"/>
              <a:t>How does it compare to existing systems in terms of inclusivity, efficiency, and user-friendliness?</a:t>
            </a:r>
          </a:p>
        </p:txBody>
      </p:sp>
      <p:pic>
        <p:nvPicPr>
          <p:cNvPr id="5" name="Picture 4" descr="A picture containing cartoon, design">
            <a:extLst>
              <a:ext uri="{FF2B5EF4-FFF2-40B4-BE49-F238E27FC236}">
                <a16:creationId xmlns:a16="http://schemas.microsoft.com/office/drawing/2014/main" id="{5E933073-7332-4B46-C653-44D6A15B7066}"/>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104361" y="1951079"/>
            <a:ext cx="3515140" cy="3515140"/>
          </a:xfrm>
          <a:prstGeom prst="rect">
            <a:avLst/>
          </a:prstGeom>
        </p:spPr>
      </p:pic>
    </p:spTree>
    <p:extLst>
      <p:ext uri="{BB962C8B-B14F-4D97-AF65-F5344CB8AC3E}">
        <p14:creationId xmlns:p14="http://schemas.microsoft.com/office/powerpoint/2010/main" val="1141282187"/>
      </p:ext>
    </p:extLst>
  </p:cSld>
  <p:clrMapOvr>
    <a:overrideClrMapping bg1="dk1" tx1="lt1" bg2="dk2" tx2="lt2" accent1="accent1" accent2="accent2" accent3="accent3" accent4="accent4" accent5="accent5" accent6="accent6" hlink="hlink" folHlink="folHlink"/>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276DD-F74E-18FA-D845-14AA8FD3246B}"/>
              </a:ext>
            </a:extLst>
          </p:cNvPr>
          <p:cNvSpPr>
            <a:spLocks noGrp="1"/>
          </p:cNvSpPr>
          <p:nvPr>
            <p:ph type="title"/>
          </p:nvPr>
        </p:nvSpPr>
        <p:spPr>
          <a:xfrm>
            <a:off x="1400692" y="788494"/>
            <a:ext cx="6308775" cy="955900"/>
          </a:xfrm>
        </p:spPr>
        <p:txBody>
          <a:bodyPr>
            <a:normAutofit fontScale="90000"/>
          </a:bodyPr>
          <a:lstStyle/>
          <a:p>
            <a:r>
              <a:rPr lang="en-US" sz="6000"/>
              <a:t>Main Objective</a:t>
            </a:r>
            <a:endParaRPr lang="en-US" sz="6000" dirty="0"/>
          </a:p>
        </p:txBody>
      </p:sp>
      <p:sp>
        <p:nvSpPr>
          <p:cNvPr id="3" name="Content Placeholder 2">
            <a:extLst>
              <a:ext uri="{FF2B5EF4-FFF2-40B4-BE49-F238E27FC236}">
                <a16:creationId xmlns:a16="http://schemas.microsoft.com/office/drawing/2014/main" id="{514FC006-E36A-6544-074E-B54F5EC3C44A}"/>
              </a:ext>
            </a:extLst>
          </p:cNvPr>
          <p:cNvSpPr>
            <a:spLocks noGrp="1"/>
          </p:cNvSpPr>
          <p:nvPr>
            <p:ph idx="1"/>
          </p:nvPr>
        </p:nvSpPr>
        <p:spPr>
          <a:xfrm>
            <a:off x="838200" y="2819538"/>
            <a:ext cx="10515600" cy="4351338"/>
          </a:xfrm>
        </p:spPr>
        <p:txBody>
          <a:bodyPr>
            <a:normAutofit/>
          </a:bodyPr>
          <a:lstStyle/>
          <a:p>
            <a:r>
              <a:rPr lang="en-US" sz="2400" dirty="0">
                <a:solidFill>
                  <a:schemeClr val="tx1"/>
                </a:solidFill>
              </a:rPr>
              <a:t>Develop a comprehensive AI chat assistant system that understands diverse inputs, provides an efficient dialogue handling process, and offers an inclusive, user-friendly interface for differently abled individuals.</a:t>
            </a:r>
          </a:p>
        </p:txBody>
      </p:sp>
    </p:spTree>
    <p:extLst>
      <p:ext uri="{BB962C8B-B14F-4D97-AF65-F5344CB8AC3E}">
        <p14:creationId xmlns:p14="http://schemas.microsoft.com/office/powerpoint/2010/main" val="34364272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5E027-8B50-F6C4-0695-960E1AC00C8F}"/>
              </a:ext>
            </a:extLst>
          </p:cNvPr>
          <p:cNvSpPr>
            <a:spLocks noGrp="1"/>
          </p:cNvSpPr>
          <p:nvPr>
            <p:ph type="title"/>
          </p:nvPr>
        </p:nvSpPr>
        <p:spPr>
          <a:xfrm>
            <a:off x="581192" y="5264487"/>
            <a:ext cx="11029616" cy="718870"/>
          </a:xfrm>
        </p:spPr>
        <p:txBody>
          <a:bodyPr>
            <a:normAutofit/>
          </a:bodyPr>
          <a:lstStyle/>
          <a:p>
            <a:pPr>
              <a:lnSpc>
                <a:spcPct val="90000"/>
              </a:lnSpc>
            </a:pPr>
            <a:r>
              <a:rPr lang="en-US" sz="2200">
                <a:solidFill>
                  <a:srgbClr val="FFFEFF"/>
                </a:solidFill>
              </a:rPr>
              <a:t>Sub objectives</a:t>
            </a:r>
            <a:br>
              <a:rPr lang="en-US" sz="2200">
                <a:solidFill>
                  <a:srgbClr val="FFFEFF"/>
                </a:solidFill>
              </a:rPr>
            </a:br>
            <a:endParaRPr lang="en-US" sz="2200">
              <a:solidFill>
                <a:srgbClr val="FFFEFF"/>
              </a:solidFill>
            </a:endParaRPr>
          </a:p>
        </p:txBody>
      </p:sp>
      <p:graphicFrame>
        <p:nvGraphicFramePr>
          <p:cNvPr id="5" name="Content Placeholder 2">
            <a:extLst>
              <a:ext uri="{FF2B5EF4-FFF2-40B4-BE49-F238E27FC236}">
                <a16:creationId xmlns:a16="http://schemas.microsoft.com/office/drawing/2014/main" id="{EB7D61B4-44DF-D379-E2A5-D6AD2B2471E6}"/>
              </a:ext>
            </a:extLst>
          </p:cNvPr>
          <p:cNvGraphicFramePr>
            <a:graphicFrameLocks noGrp="1"/>
          </p:cNvGraphicFramePr>
          <p:nvPr>
            <p:ph idx="1"/>
          </p:nvPr>
        </p:nvGraphicFramePr>
        <p:xfrm>
          <a:off x="642937" y="2444629"/>
          <a:ext cx="10906125" cy="39612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17D48ADA-42AC-9514-945D-4590E33391CA}"/>
              </a:ext>
            </a:extLst>
          </p:cNvPr>
          <p:cNvSpPr txBox="1"/>
          <p:nvPr/>
        </p:nvSpPr>
        <p:spPr>
          <a:xfrm>
            <a:off x="2710866" y="969952"/>
            <a:ext cx="6098344"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3600" b="1" dirty="0">
                <a:solidFill>
                  <a:prstClr val="white"/>
                </a:solidFill>
                <a:latin typeface="Century Gothic" panose="020B0502020202020204"/>
              </a:rPr>
              <a:t>Sub</a:t>
            </a:r>
            <a:r>
              <a:rPr kumimoji="0" lang="en-US" sz="3600" b="1" i="0" u="none" strike="noStrike" kern="1200" cap="none" spc="0" normalizeH="0" baseline="0" noProof="0" dirty="0">
                <a:ln>
                  <a:noFill/>
                </a:ln>
                <a:solidFill>
                  <a:prstClr val="white"/>
                </a:solidFill>
                <a:effectLst/>
                <a:uLnTx/>
                <a:uFillTx/>
                <a:latin typeface="Century Gothic" panose="020B0502020202020204"/>
                <a:ea typeface="+mn-ea"/>
                <a:cs typeface="+mn-cs"/>
              </a:rPr>
              <a:t> Objectives</a:t>
            </a:r>
          </a:p>
        </p:txBody>
      </p:sp>
    </p:spTree>
    <p:extLst>
      <p:ext uri="{BB962C8B-B14F-4D97-AF65-F5344CB8AC3E}">
        <p14:creationId xmlns:p14="http://schemas.microsoft.com/office/powerpoint/2010/main" val="315510114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9" name="Rectangle 8">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12" name="Rectangle 11">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0989CF33-7FE3-B742-3037-09931057BE41}"/>
              </a:ext>
            </a:extLst>
          </p:cNvPr>
          <p:cNvSpPr>
            <a:spLocks noGrp="1"/>
          </p:cNvSpPr>
          <p:nvPr>
            <p:ph type="title"/>
          </p:nvPr>
        </p:nvSpPr>
        <p:spPr>
          <a:xfrm>
            <a:off x="8382055" y="1241266"/>
            <a:ext cx="3161016" cy="3153753"/>
          </a:xfrm>
        </p:spPr>
        <p:txBody>
          <a:bodyPr vert="horz" lIns="91440" tIns="45720" rIns="91440" bIns="45720" rtlCol="0" anchor="b">
            <a:normAutofit/>
          </a:bodyPr>
          <a:lstStyle/>
          <a:p>
            <a:r>
              <a:rPr lang="en-US" sz="5400" b="0" i="0" kern="1200">
                <a:solidFill>
                  <a:srgbClr val="EBEBEB"/>
                </a:solidFill>
                <a:latin typeface="+mj-lt"/>
                <a:ea typeface="+mj-ea"/>
                <a:cs typeface="+mj-cs"/>
              </a:rPr>
              <a:t>Overall System Diagram </a:t>
            </a:r>
          </a:p>
        </p:txBody>
      </p:sp>
      <p:grpSp>
        <p:nvGrpSpPr>
          <p:cNvPr id="14" name="Group 13">
            <a:extLst>
              <a:ext uri="{FF2B5EF4-FFF2-40B4-BE49-F238E27FC236}">
                <a16:creationId xmlns:a16="http://schemas.microsoft.com/office/drawing/2014/main" id="{25A657F0-42F3-40D3-BC75-7DA1F5C6A2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3332" y="396837"/>
            <a:ext cx="7906665" cy="6058999"/>
            <a:chOff x="423332" y="396837"/>
            <a:chExt cx="7906665" cy="6058999"/>
          </a:xfrm>
        </p:grpSpPr>
        <p:sp>
          <p:nvSpPr>
            <p:cNvPr id="15" name="Rectangle 14">
              <a:extLst>
                <a:ext uri="{FF2B5EF4-FFF2-40B4-BE49-F238E27FC236}">
                  <a16:creationId xmlns:a16="http://schemas.microsoft.com/office/drawing/2014/main" id="{2E94FF68-7A60-47B7-AB98-1674FC7F2D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2" y="402165"/>
              <a:ext cx="678513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Freeform 5">
              <a:extLst>
                <a:ext uri="{FF2B5EF4-FFF2-40B4-BE49-F238E27FC236}">
                  <a16:creationId xmlns:a16="http://schemas.microsoft.com/office/drawing/2014/main" id="{42B4F8D7-4E9C-45EF-9072-1AF32CEF71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4616676"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17" name="Freeform 5">
              <a:extLst>
                <a:ext uri="{FF2B5EF4-FFF2-40B4-BE49-F238E27FC236}">
                  <a16:creationId xmlns:a16="http://schemas.microsoft.com/office/drawing/2014/main" id="{3ECBDDDB-593C-40F0-8E80-AA75798EE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6459831"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grpSp>
      <p:pic>
        <p:nvPicPr>
          <p:cNvPr id="3" name="Picture 2" descr="Diagram&#10;&#10;Description automatically generated">
            <a:extLst>
              <a:ext uri="{FF2B5EF4-FFF2-40B4-BE49-F238E27FC236}">
                <a16:creationId xmlns:a16="http://schemas.microsoft.com/office/drawing/2014/main" id="{DEEB1652-A106-C9DE-8D2F-C8278C233F33}"/>
              </a:ext>
            </a:extLst>
          </p:cNvPr>
          <p:cNvPicPr>
            <a:picLocks noChangeAspect="1"/>
          </p:cNvPicPr>
          <p:nvPr/>
        </p:nvPicPr>
        <p:blipFill>
          <a:blip r:embed="rId4"/>
          <a:stretch>
            <a:fillRect/>
          </a:stretch>
        </p:blipFill>
        <p:spPr>
          <a:xfrm>
            <a:off x="567559" y="599090"/>
            <a:ext cx="6985384" cy="5856743"/>
          </a:xfrm>
          <a:prstGeom prst="rect">
            <a:avLst/>
          </a:prstGeom>
        </p:spPr>
      </p:pic>
    </p:spTree>
    <p:extLst>
      <p:ext uri="{BB962C8B-B14F-4D97-AF65-F5344CB8AC3E}">
        <p14:creationId xmlns:p14="http://schemas.microsoft.com/office/powerpoint/2010/main" val="26582798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B230B-0CC5-43F7-EDC0-637EDF88476B}"/>
              </a:ext>
            </a:extLst>
          </p:cNvPr>
          <p:cNvSpPr>
            <a:spLocks noGrp="1"/>
          </p:cNvSpPr>
          <p:nvPr>
            <p:ph type="title"/>
          </p:nvPr>
        </p:nvSpPr>
        <p:spPr/>
        <p:txBody>
          <a:bodyPr>
            <a:normAutofit fontScale="90000"/>
          </a:bodyPr>
          <a:lstStyle/>
          <a:p>
            <a:br>
              <a:rPr lang="en-US" dirty="0"/>
            </a:br>
            <a:endParaRPr lang="en-US" dirty="0"/>
          </a:p>
        </p:txBody>
      </p:sp>
      <p:sp>
        <p:nvSpPr>
          <p:cNvPr id="7" name="TextBox 6">
            <a:extLst>
              <a:ext uri="{FF2B5EF4-FFF2-40B4-BE49-F238E27FC236}">
                <a16:creationId xmlns:a16="http://schemas.microsoft.com/office/drawing/2014/main" id="{6CD58BBE-8C80-66FE-CC43-B6396F243381}"/>
              </a:ext>
            </a:extLst>
          </p:cNvPr>
          <p:cNvSpPr txBox="1"/>
          <p:nvPr/>
        </p:nvSpPr>
        <p:spPr>
          <a:xfrm>
            <a:off x="1909690" y="987904"/>
            <a:ext cx="6098344"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Century Gothic" panose="020B0502020202020204"/>
                <a:ea typeface="+mn-ea"/>
                <a:cs typeface="+mn-cs"/>
              </a:rPr>
              <a:t>Current Progress</a:t>
            </a:r>
          </a:p>
        </p:txBody>
      </p:sp>
      <p:graphicFrame>
        <p:nvGraphicFramePr>
          <p:cNvPr id="11" name="TextBox 3">
            <a:extLst>
              <a:ext uri="{FF2B5EF4-FFF2-40B4-BE49-F238E27FC236}">
                <a16:creationId xmlns:a16="http://schemas.microsoft.com/office/drawing/2014/main" id="{73FCDFE9-D4A5-1D1F-24CD-8F18DCC1F211}"/>
              </a:ext>
            </a:extLst>
          </p:cNvPr>
          <p:cNvGraphicFramePr/>
          <p:nvPr>
            <p:extLst>
              <p:ext uri="{D42A27DB-BD31-4B8C-83A1-F6EECF244321}">
                <p14:modId xmlns:p14="http://schemas.microsoft.com/office/powerpoint/2010/main" val="2119066298"/>
              </p:ext>
            </p:extLst>
          </p:nvPr>
        </p:nvGraphicFramePr>
        <p:xfrm>
          <a:off x="1154953" y="2360815"/>
          <a:ext cx="9734719" cy="43081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7713338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F78DAAE-B0C3-49A3-8AB1-AD2FF0E368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en-US" dirty="0"/>
          </a:p>
        </p:txBody>
      </p:sp>
      <p:sp>
        <p:nvSpPr>
          <p:cNvPr id="10" name="Rectangle 9">
            <a:extLst>
              <a:ext uri="{FF2B5EF4-FFF2-40B4-BE49-F238E27FC236}">
                <a16:creationId xmlns:a16="http://schemas.microsoft.com/office/drawing/2014/main" id="{F6A8A81D-3338-4B0F-A26F-A3D259D27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801794"/>
            <a:ext cx="11000237" cy="52482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0155665-7CE2-4939-AE5E-020DC1D207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3" name="Picture 2" descr="A screenshot of a computer&#10;&#10;Description automatically generated">
            <a:extLst>
              <a:ext uri="{FF2B5EF4-FFF2-40B4-BE49-F238E27FC236}">
                <a16:creationId xmlns:a16="http://schemas.microsoft.com/office/drawing/2014/main" id="{6C8EBC91-F11F-0E68-D003-C18654E8DD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466" y="801794"/>
            <a:ext cx="10905068" cy="5248266"/>
          </a:xfrm>
          <a:prstGeom prst="rect">
            <a:avLst/>
          </a:prstGeom>
        </p:spPr>
      </p:pic>
    </p:spTree>
    <p:extLst>
      <p:ext uri="{BB962C8B-B14F-4D97-AF65-F5344CB8AC3E}">
        <p14:creationId xmlns:p14="http://schemas.microsoft.com/office/powerpoint/2010/main" val="326287902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F78DAAE-B0C3-49A3-8AB1-AD2FF0E368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en-US" dirty="0"/>
          </a:p>
        </p:txBody>
      </p:sp>
      <p:sp>
        <p:nvSpPr>
          <p:cNvPr id="10" name="Rectangle 9">
            <a:extLst>
              <a:ext uri="{FF2B5EF4-FFF2-40B4-BE49-F238E27FC236}">
                <a16:creationId xmlns:a16="http://schemas.microsoft.com/office/drawing/2014/main" id="{F6A8A81D-3338-4B0F-A26F-A3D259D27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801794"/>
            <a:ext cx="11000237" cy="52482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0155665-7CE2-4939-AE5E-020DC1D207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3" name="Picture 2">
            <a:extLst>
              <a:ext uri="{FF2B5EF4-FFF2-40B4-BE49-F238E27FC236}">
                <a16:creationId xmlns:a16="http://schemas.microsoft.com/office/drawing/2014/main" id="{971B5108-AAC2-68D1-E352-AC60166005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466" y="801793"/>
            <a:ext cx="10905068" cy="5248265"/>
          </a:xfrm>
          <a:prstGeom prst="rect">
            <a:avLst/>
          </a:prstGeom>
        </p:spPr>
      </p:pic>
    </p:spTree>
    <p:extLst>
      <p:ext uri="{BB962C8B-B14F-4D97-AF65-F5344CB8AC3E}">
        <p14:creationId xmlns:p14="http://schemas.microsoft.com/office/powerpoint/2010/main" val="213892920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86957-6043-912A-E4F2-5DA451599BC5}"/>
              </a:ext>
            </a:extLst>
          </p:cNvPr>
          <p:cNvSpPr>
            <a:spLocks noGrp="1"/>
          </p:cNvSpPr>
          <p:nvPr>
            <p:ph type="title"/>
          </p:nvPr>
        </p:nvSpPr>
        <p:spPr>
          <a:xfrm>
            <a:off x="1093995" y="2237714"/>
            <a:ext cx="2793158" cy="1600200"/>
          </a:xfrm>
        </p:spPr>
        <p:txBody>
          <a:bodyPr/>
          <a:lstStyle/>
          <a:p>
            <a:r>
              <a:rPr lang="en-US" dirty="0"/>
              <a:t>Chat-core</a:t>
            </a:r>
          </a:p>
        </p:txBody>
      </p:sp>
      <p:pic>
        <p:nvPicPr>
          <p:cNvPr id="6" name="Content Placeholder 5">
            <a:extLst>
              <a:ext uri="{FF2B5EF4-FFF2-40B4-BE49-F238E27FC236}">
                <a16:creationId xmlns:a16="http://schemas.microsoft.com/office/drawing/2014/main" id="{F167114D-60DF-E0CD-4737-7D6313306AA9}"/>
              </a:ext>
            </a:extLst>
          </p:cNvPr>
          <p:cNvPicPr>
            <a:picLocks noGrp="1" noChangeAspect="1"/>
          </p:cNvPicPr>
          <p:nvPr>
            <p:ph idx="1"/>
          </p:nvPr>
        </p:nvPicPr>
        <p:blipFill rotWithShape="1">
          <a:blip r:embed="rId2"/>
          <a:srcRect r="22706"/>
          <a:stretch/>
        </p:blipFill>
        <p:spPr>
          <a:xfrm>
            <a:off x="5165726" y="1351229"/>
            <a:ext cx="6156325" cy="4973370"/>
          </a:xfrm>
        </p:spPr>
      </p:pic>
    </p:spTree>
    <p:extLst>
      <p:ext uri="{BB962C8B-B14F-4D97-AF65-F5344CB8AC3E}">
        <p14:creationId xmlns:p14="http://schemas.microsoft.com/office/powerpoint/2010/main" val="33569511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E9A38-F4A7-6974-C15B-2DF24BD5CAD5}"/>
              </a:ext>
            </a:extLst>
          </p:cNvPr>
          <p:cNvSpPr>
            <a:spLocks noGrp="1"/>
          </p:cNvSpPr>
          <p:nvPr>
            <p:ph type="title"/>
          </p:nvPr>
        </p:nvSpPr>
        <p:spPr>
          <a:xfrm>
            <a:off x="1154955" y="1828798"/>
            <a:ext cx="2793158" cy="1600200"/>
          </a:xfrm>
        </p:spPr>
        <p:txBody>
          <a:bodyPr/>
          <a:lstStyle/>
          <a:p>
            <a:r>
              <a:rPr lang="en-US" dirty="0"/>
              <a:t>Rasa-NLU</a:t>
            </a:r>
          </a:p>
        </p:txBody>
      </p:sp>
      <p:pic>
        <p:nvPicPr>
          <p:cNvPr id="6" name="Content Placeholder 5">
            <a:extLst>
              <a:ext uri="{FF2B5EF4-FFF2-40B4-BE49-F238E27FC236}">
                <a16:creationId xmlns:a16="http://schemas.microsoft.com/office/drawing/2014/main" id="{502A1145-A7ED-F2F2-C77A-290A410A7CB1}"/>
              </a:ext>
            </a:extLst>
          </p:cNvPr>
          <p:cNvPicPr>
            <a:picLocks noGrp="1" noChangeAspect="1"/>
          </p:cNvPicPr>
          <p:nvPr>
            <p:ph idx="1"/>
          </p:nvPr>
        </p:nvPicPr>
        <p:blipFill rotWithShape="1">
          <a:blip r:embed="rId2"/>
          <a:srcRect t="-2609" r="26959" b="2609"/>
          <a:stretch/>
        </p:blipFill>
        <p:spPr>
          <a:xfrm>
            <a:off x="9505305" y="1142999"/>
            <a:ext cx="2600556" cy="4572000"/>
          </a:xfrm>
        </p:spPr>
      </p:pic>
      <p:pic>
        <p:nvPicPr>
          <p:cNvPr id="8" name="Picture 7">
            <a:extLst>
              <a:ext uri="{FF2B5EF4-FFF2-40B4-BE49-F238E27FC236}">
                <a16:creationId xmlns:a16="http://schemas.microsoft.com/office/drawing/2014/main" id="{82D7F0B8-5406-EC1F-318E-A25B6168869A}"/>
              </a:ext>
            </a:extLst>
          </p:cNvPr>
          <p:cNvPicPr>
            <a:picLocks noChangeAspect="1"/>
          </p:cNvPicPr>
          <p:nvPr/>
        </p:nvPicPr>
        <p:blipFill>
          <a:blip r:embed="rId3"/>
          <a:stretch>
            <a:fillRect/>
          </a:stretch>
        </p:blipFill>
        <p:spPr>
          <a:xfrm>
            <a:off x="4070129" y="416559"/>
            <a:ext cx="2424407" cy="6024879"/>
          </a:xfrm>
          <a:prstGeom prst="rect">
            <a:avLst/>
          </a:prstGeom>
        </p:spPr>
      </p:pic>
      <p:pic>
        <p:nvPicPr>
          <p:cNvPr id="10" name="Picture 9">
            <a:extLst>
              <a:ext uri="{FF2B5EF4-FFF2-40B4-BE49-F238E27FC236}">
                <a16:creationId xmlns:a16="http://schemas.microsoft.com/office/drawing/2014/main" id="{5E4E6456-41D0-1230-004C-67486075041E}"/>
              </a:ext>
            </a:extLst>
          </p:cNvPr>
          <p:cNvPicPr>
            <a:picLocks noChangeAspect="1"/>
          </p:cNvPicPr>
          <p:nvPr/>
        </p:nvPicPr>
        <p:blipFill>
          <a:blip r:embed="rId4"/>
          <a:stretch>
            <a:fillRect/>
          </a:stretch>
        </p:blipFill>
        <p:spPr>
          <a:xfrm>
            <a:off x="6616552" y="323021"/>
            <a:ext cx="2860875" cy="6211956"/>
          </a:xfrm>
          <a:prstGeom prst="rect">
            <a:avLst/>
          </a:prstGeom>
        </p:spPr>
      </p:pic>
    </p:spTree>
    <p:extLst>
      <p:ext uri="{BB962C8B-B14F-4D97-AF65-F5344CB8AC3E}">
        <p14:creationId xmlns:p14="http://schemas.microsoft.com/office/powerpoint/2010/main" val="335150094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1B89D-C167-10C4-AABF-95CDACCA31E1}"/>
              </a:ext>
            </a:extLst>
          </p:cNvPr>
          <p:cNvSpPr>
            <a:spLocks noGrp="1"/>
          </p:cNvSpPr>
          <p:nvPr>
            <p:ph type="title"/>
          </p:nvPr>
        </p:nvSpPr>
        <p:spPr/>
        <p:txBody>
          <a:bodyPr>
            <a:normAutofit/>
          </a:bodyPr>
          <a:lstStyle/>
          <a:p>
            <a:r>
              <a:rPr lang="en-US">
                <a:solidFill>
                  <a:srgbClr val="EBEBEB"/>
                </a:solidFill>
              </a:rPr>
              <a:t>Tools, Technologies, Algorithms</a:t>
            </a:r>
          </a:p>
        </p:txBody>
      </p:sp>
      <p:sp>
        <p:nvSpPr>
          <p:cNvPr id="3" name="Content Placeholder 2">
            <a:extLst>
              <a:ext uri="{FF2B5EF4-FFF2-40B4-BE49-F238E27FC236}">
                <a16:creationId xmlns:a16="http://schemas.microsoft.com/office/drawing/2014/main" id="{447EAC9B-8D99-320E-74B7-8ADCEAA633A8}"/>
              </a:ext>
            </a:extLst>
          </p:cNvPr>
          <p:cNvSpPr>
            <a:spLocks noGrp="1"/>
          </p:cNvSpPr>
          <p:nvPr>
            <p:ph idx="1"/>
          </p:nvPr>
        </p:nvSpPr>
        <p:spPr>
          <a:xfrm>
            <a:off x="895191" y="2666847"/>
            <a:ext cx="5873665" cy="3324764"/>
          </a:xfrm>
        </p:spPr>
        <p:txBody>
          <a:bodyPr>
            <a:normAutofit/>
          </a:bodyPr>
          <a:lstStyle/>
          <a:p>
            <a:pPr marL="250317" indent="-250317" defTabSz="333756">
              <a:lnSpc>
                <a:spcPct val="150000"/>
              </a:lnSpc>
              <a:spcBef>
                <a:spcPts val="730"/>
              </a:spcBef>
            </a:pPr>
            <a:r>
              <a:rPr lang="en-US" i="0" kern="1200" dirty="0">
                <a:ln w="0"/>
                <a:solidFill>
                  <a:schemeClr val="tx1"/>
                </a:solidFill>
                <a:effectLst>
                  <a:outerShdw blurRad="38100" dist="19050" dir="2700000" algn="tl" rotWithShape="0">
                    <a:schemeClr val="dk1">
                      <a:alpha val="40000"/>
                    </a:schemeClr>
                  </a:outerShdw>
                </a:effectLst>
                <a:latin typeface="+mn-lt"/>
                <a:ea typeface="+mn-ea"/>
                <a:cs typeface="+mn-cs"/>
              </a:rPr>
              <a:t>AI/ML toolkits &amp; Algorithms: CNN</a:t>
            </a:r>
          </a:p>
          <a:p>
            <a:pPr marL="250317" indent="-250317" defTabSz="333756">
              <a:lnSpc>
                <a:spcPct val="150000"/>
              </a:lnSpc>
              <a:spcBef>
                <a:spcPts val="730"/>
              </a:spcBef>
            </a:pPr>
            <a:r>
              <a:rPr lang="en-US" i="0" kern="1200" dirty="0">
                <a:ln w="0"/>
                <a:solidFill>
                  <a:schemeClr val="tx1"/>
                </a:solidFill>
                <a:effectLst>
                  <a:outerShdw blurRad="38100" dist="19050" dir="2700000" algn="tl" rotWithShape="0">
                    <a:schemeClr val="dk1">
                      <a:alpha val="40000"/>
                    </a:schemeClr>
                  </a:outerShdw>
                </a:effectLst>
                <a:latin typeface="+mn-lt"/>
                <a:ea typeface="+mn-ea"/>
                <a:cs typeface="+mn-cs"/>
              </a:rPr>
              <a:t>AI/ML Libraries: OpenCV-python</a:t>
            </a:r>
          </a:p>
          <a:p>
            <a:pPr marL="250317" indent="-250317" defTabSz="333756">
              <a:lnSpc>
                <a:spcPct val="150000"/>
              </a:lnSpc>
              <a:spcBef>
                <a:spcPts val="730"/>
              </a:spcBef>
            </a:pPr>
            <a:r>
              <a:rPr lang="en-US" i="0" kern="1200" dirty="0">
                <a:ln w="0"/>
                <a:solidFill>
                  <a:schemeClr val="tx1"/>
                </a:solidFill>
                <a:effectLst>
                  <a:outerShdw blurRad="38100" dist="19050" dir="2700000" algn="tl" rotWithShape="0">
                    <a:schemeClr val="dk1">
                      <a:alpha val="40000"/>
                    </a:schemeClr>
                  </a:outerShdw>
                </a:effectLst>
                <a:latin typeface="+mn-lt"/>
                <a:ea typeface="+mn-ea"/>
                <a:cs typeface="+mn-cs"/>
              </a:rPr>
              <a:t>Languages: Python, Java, HTML, CSS, JS, jQuery</a:t>
            </a:r>
          </a:p>
          <a:p>
            <a:pPr marL="250317" indent="-250317" defTabSz="333756">
              <a:lnSpc>
                <a:spcPct val="150000"/>
              </a:lnSpc>
              <a:spcBef>
                <a:spcPts val="730"/>
              </a:spcBef>
            </a:pPr>
            <a:r>
              <a:rPr lang="en-US" i="0" kern="1200" dirty="0">
                <a:ln w="0"/>
                <a:solidFill>
                  <a:schemeClr val="tx1"/>
                </a:solidFill>
                <a:effectLst>
                  <a:outerShdw blurRad="38100" dist="19050" dir="2700000" algn="tl" rotWithShape="0">
                    <a:schemeClr val="dk1">
                      <a:alpha val="40000"/>
                    </a:schemeClr>
                  </a:outerShdw>
                </a:effectLst>
                <a:latin typeface="+mn-lt"/>
                <a:ea typeface="+mn-ea"/>
                <a:cs typeface="+mn-cs"/>
              </a:rPr>
              <a:t> Frameworks: Bootstrap, Springboot, Jinja</a:t>
            </a:r>
          </a:p>
          <a:p>
            <a:pPr marL="250317" indent="-250317" defTabSz="333756">
              <a:lnSpc>
                <a:spcPct val="150000"/>
              </a:lnSpc>
              <a:spcBef>
                <a:spcPts val="730"/>
              </a:spcBef>
            </a:pPr>
            <a:r>
              <a:rPr lang="en-US" i="0" kern="1200" dirty="0">
                <a:ln w="0"/>
                <a:solidFill>
                  <a:schemeClr val="tx1"/>
                </a:solidFill>
                <a:effectLst>
                  <a:outerShdw blurRad="38100" dist="19050" dir="2700000" algn="tl" rotWithShape="0">
                    <a:schemeClr val="dk1">
                      <a:alpha val="40000"/>
                    </a:schemeClr>
                  </a:outerShdw>
                </a:effectLst>
                <a:latin typeface="+mn-lt"/>
                <a:ea typeface="+mn-ea"/>
                <a:cs typeface="+mn-cs"/>
              </a:rPr>
              <a:t>Data Base: MySQL</a:t>
            </a:r>
          </a:p>
          <a:p>
            <a:pPr marL="0" indent="0">
              <a:buNone/>
            </a:pPr>
            <a:endParaRPr lang="en-US" dirty="0">
              <a:ln w="0"/>
              <a:solidFill>
                <a:schemeClr val="tx1"/>
              </a:solidFill>
              <a:effectLst>
                <a:outerShdw blurRad="38100" dist="19050" dir="2700000" algn="tl" rotWithShape="0">
                  <a:schemeClr val="dk1">
                    <a:alpha val="40000"/>
                  </a:schemeClr>
                </a:outerShdw>
              </a:effectLst>
            </a:endParaRPr>
          </a:p>
        </p:txBody>
      </p:sp>
      <p:pic>
        <p:nvPicPr>
          <p:cNvPr id="17" name="Picture 16" descr="A blue and yellow snake logo&#10;&#10;Description automatically generated with low confidence">
            <a:extLst>
              <a:ext uri="{FF2B5EF4-FFF2-40B4-BE49-F238E27FC236}">
                <a16:creationId xmlns:a16="http://schemas.microsoft.com/office/drawing/2014/main" id="{2B643D35-156D-0D98-B876-FA4BF8C4682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V="1">
            <a:off x="8960698" y="2977072"/>
            <a:ext cx="655533" cy="718316"/>
          </a:xfrm>
          <a:prstGeom prst="rect">
            <a:avLst/>
          </a:prstGeom>
        </p:spPr>
      </p:pic>
      <p:pic>
        <p:nvPicPr>
          <p:cNvPr id="19" name="Picture 18" descr="A logo of a dolphin&#10;&#10;Description automatically generated with low confidence">
            <a:extLst>
              <a:ext uri="{FF2B5EF4-FFF2-40B4-BE49-F238E27FC236}">
                <a16:creationId xmlns:a16="http://schemas.microsoft.com/office/drawing/2014/main" id="{731CD9E8-246D-15AF-85C2-536C09D98E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0698" y="4091543"/>
            <a:ext cx="1103614" cy="826646"/>
          </a:xfrm>
          <a:prstGeom prst="rect">
            <a:avLst/>
          </a:prstGeom>
        </p:spPr>
      </p:pic>
      <p:pic>
        <p:nvPicPr>
          <p:cNvPr id="21" name="Picture 20" descr="A blue and pink square with white letters&#10;&#10;Description automatically generated with low confidence">
            <a:extLst>
              <a:ext uri="{FF2B5EF4-FFF2-40B4-BE49-F238E27FC236}">
                <a16:creationId xmlns:a16="http://schemas.microsoft.com/office/drawing/2014/main" id="{7310ADFA-970B-BCE5-9205-50B5E63386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4220" y="4985907"/>
            <a:ext cx="1366663" cy="1025786"/>
          </a:xfrm>
          <a:prstGeom prst="rect">
            <a:avLst/>
          </a:prstGeom>
        </p:spPr>
      </p:pic>
      <p:pic>
        <p:nvPicPr>
          <p:cNvPr id="23" name="Picture 22" descr="A blue logo with a black background&#10;&#10;Description automatically generated with low confidence">
            <a:extLst>
              <a:ext uri="{FF2B5EF4-FFF2-40B4-BE49-F238E27FC236}">
                <a16:creationId xmlns:a16="http://schemas.microsoft.com/office/drawing/2014/main" id="{AB93C207-5382-4680-4734-06AD946E076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11161" y="5013360"/>
            <a:ext cx="711386" cy="711386"/>
          </a:xfrm>
          <a:prstGeom prst="rect">
            <a:avLst/>
          </a:prstGeom>
        </p:spPr>
      </p:pic>
      <p:pic>
        <p:nvPicPr>
          <p:cNvPr id="25" name="Picture 24" descr="A picture containing graphics, logo, font, graphic design&#10;&#10;Description automatically generated">
            <a:extLst>
              <a:ext uri="{FF2B5EF4-FFF2-40B4-BE49-F238E27FC236}">
                <a16:creationId xmlns:a16="http://schemas.microsoft.com/office/drawing/2014/main" id="{ACCB3601-D731-61AB-8456-AE6BE7C8FBD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25472" y="2887929"/>
            <a:ext cx="821994" cy="821994"/>
          </a:xfrm>
          <a:prstGeom prst="rect">
            <a:avLst/>
          </a:prstGeom>
        </p:spPr>
      </p:pic>
      <p:pic>
        <p:nvPicPr>
          <p:cNvPr id="29" name="Picture 28" descr="A picture containing font, graphics, logo, graphic design&#10;&#10;Description automatically generated">
            <a:extLst>
              <a:ext uri="{FF2B5EF4-FFF2-40B4-BE49-F238E27FC236}">
                <a16:creationId xmlns:a16="http://schemas.microsoft.com/office/drawing/2014/main" id="{63B8CD26-0C1E-A411-40C5-BD7E109019A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482743" y="3970071"/>
            <a:ext cx="1368222" cy="718317"/>
          </a:xfrm>
          <a:prstGeom prst="rect">
            <a:avLst/>
          </a:prstGeom>
        </p:spPr>
      </p:pic>
    </p:spTree>
    <p:extLst>
      <p:ext uri="{BB962C8B-B14F-4D97-AF65-F5344CB8AC3E}">
        <p14:creationId xmlns:p14="http://schemas.microsoft.com/office/powerpoint/2010/main" val="105458737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3FA07AF-C9DC-76F6-9EC8-F80E7C127F1F}"/>
              </a:ext>
            </a:extLst>
          </p:cNvPr>
          <p:cNvSpPr txBox="1"/>
          <p:nvPr/>
        </p:nvSpPr>
        <p:spPr>
          <a:xfrm>
            <a:off x="2058055" y="2779212"/>
            <a:ext cx="3634074"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Market Opportunity</a:t>
            </a:r>
            <a:endPar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pic>
        <p:nvPicPr>
          <p:cNvPr id="5" name="Picture 4">
            <a:extLst>
              <a:ext uri="{FF2B5EF4-FFF2-40B4-BE49-F238E27FC236}">
                <a16:creationId xmlns:a16="http://schemas.microsoft.com/office/drawing/2014/main" id="{3B37CCBC-6462-8BFF-7FB0-87552C129B3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9779" t="6820" r="10353" b="21199"/>
          <a:stretch/>
        </p:blipFill>
        <p:spPr>
          <a:xfrm>
            <a:off x="642633" y="2472700"/>
            <a:ext cx="1260908" cy="1136374"/>
          </a:xfrm>
          <a:prstGeom prst="rect">
            <a:avLst/>
          </a:prstGeom>
        </p:spPr>
      </p:pic>
      <p:sp>
        <p:nvSpPr>
          <p:cNvPr id="7" name="TextBox 6">
            <a:extLst>
              <a:ext uri="{FF2B5EF4-FFF2-40B4-BE49-F238E27FC236}">
                <a16:creationId xmlns:a16="http://schemas.microsoft.com/office/drawing/2014/main" id="{64C47896-8B6C-C6DA-79AD-539CBC5238CF}"/>
              </a:ext>
            </a:extLst>
          </p:cNvPr>
          <p:cNvSpPr txBox="1"/>
          <p:nvPr/>
        </p:nvSpPr>
        <p:spPr>
          <a:xfrm>
            <a:off x="2058055" y="4611472"/>
            <a:ext cx="4281785" cy="757130"/>
          </a:xfrm>
          <a:prstGeom prst="rect">
            <a:avLst/>
          </a:prstGeom>
          <a:noFill/>
        </p:spPr>
        <p:txBody>
          <a:bodyPr wrap="square">
            <a:spAutoFit/>
          </a:bodyPr>
          <a:lstStyle/>
          <a:p>
            <a:pPr marL="0" marR="0" lvl="0" indent="0" algn="l" defTabSz="457200" rtl="0" eaLnBrk="1" fontAlgn="auto" latinLnBrk="0" hangingPunct="1">
              <a:lnSpc>
                <a:spcPct val="90000"/>
              </a:lnSpc>
              <a:spcBef>
                <a:spcPts val="1000"/>
              </a:spcBef>
              <a:spcAft>
                <a:spcPts val="0"/>
              </a:spcAft>
              <a:buClr>
                <a:srgbClr val="B31166"/>
              </a:buClr>
              <a:buSzPct val="80000"/>
              <a:buFontTx/>
              <a:buNone/>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Continuous Improvement and Updates</a:t>
            </a:r>
          </a:p>
        </p:txBody>
      </p:sp>
      <p:sp>
        <p:nvSpPr>
          <p:cNvPr id="9" name="TextBox 8">
            <a:extLst>
              <a:ext uri="{FF2B5EF4-FFF2-40B4-BE49-F238E27FC236}">
                <a16:creationId xmlns:a16="http://schemas.microsoft.com/office/drawing/2014/main" id="{192E99E5-F397-251B-95D8-E40F3919A064}"/>
              </a:ext>
            </a:extLst>
          </p:cNvPr>
          <p:cNvSpPr txBox="1"/>
          <p:nvPr/>
        </p:nvSpPr>
        <p:spPr>
          <a:xfrm>
            <a:off x="7575079" y="2795253"/>
            <a:ext cx="4444201" cy="83099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Integrated into various business and organizations.</a:t>
            </a:r>
            <a:endPar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TextBox 9">
            <a:extLst>
              <a:ext uri="{FF2B5EF4-FFF2-40B4-BE49-F238E27FC236}">
                <a16:creationId xmlns:a16="http://schemas.microsoft.com/office/drawing/2014/main" id="{B36C9860-37FD-CFB4-0E13-254BA65A5CEA}"/>
              </a:ext>
            </a:extLst>
          </p:cNvPr>
          <p:cNvSpPr txBox="1"/>
          <p:nvPr/>
        </p:nvSpPr>
        <p:spPr>
          <a:xfrm>
            <a:off x="7575079" y="4505483"/>
            <a:ext cx="4084789" cy="757130"/>
          </a:xfrm>
          <a:prstGeom prst="rect">
            <a:avLst/>
          </a:prstGeom>
          <a:noFill/>
        </p:spPr>
        <p:txBody>
          <a:bodyPr wrap="square">
            <a:spAutoFit/>
          </a:bodyPr>
          <a:lstStyle/>
          <a:p>
            <a:pPr marL="0" marR="0" lvl="0" indent="0" algn="l" defTabSz="457200" rtl="0" eaLnBrk="1" fontAlgn="auto" latinLnBrk="0" hangingPunct="1">
              <a:lnSpc>
                <a:spcPct val="90000"/>
              </a:lnSpc>
              <a:spcBef>
                <a:spcPts val="1000"/>
              </a:spcBef>
              <a:spcAft>
                <a:spcPts val="0"/>
              </a:spcAft>
              <a:buClr>
                <a:srgbClr val="B31166"/>
              </a:buClr>
              <a:buSzPct val="80000"/>
              <a:buFontTx/>
              <a:buNone/>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Improved communication and accessibility</a:t>
            </a:r>
          </a:p>
        </p:txBody>
      </p:sp>
      <p:pic>
        <p:nvPicPr>
          <p:cNvPr id="11" name="Picture 10">
            <a:extLst>
              <a:ext uri="{FF2B5EF4-FFF2-40B4-BE49-F238E27FC236}">
                <a16:creationId xmlns:a16="http://schemas.microsoft.com/office/drawing/2014/main" id="{0FCA8A20-FF0B-7B0E-9732-8F0D68DE7E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7792" y="4349831"/>
            <a:ext cx="1027788" cy="1027788"/>
          </a:xfrm>
          <a:prstGeom prst="rect">
            <a:avLst/>
          </a:prstGeom>
        </p:spPr>
      </p:pic>
      <p:pic>
        <p:nvPicPr>
          <p:cNvPr id="12" name="Picture 11">
            <a:extLst>
              <a:ext uri="{FF2B5EF4-FFF2-40B4-BE49-F238E27FC236}">
                <a16:creationId xmlns:a16="http://schemas.microsoft.com/office/drawing/2014/main" id="{77CE05FC-D85C-DB1B-A767-619B14665FE7}"/>
              </a:ext>
            </a:extLst>
          </p:cNvPr>
          <p:cNvPicPr>
            <a:picLocks noChangeAspect="1"/>
          </p:cNvPicPr>
          <p:nvPr/>
        </p:nvPicPr>
        <p:blipFill rotWithShape="1">
          <a:blip r:embed="rId4">
            <a:extLst>
              <a:ext uri="{28A0092B-C50C-407E-A947-70E740481C1C}">
                <a14:useLocalDpi xmlns:a14="http://schemas.microsoft.com/office/drawing/2010/main" val="0"/>
              </a:ext>
            </a:extLst>
          </a:blip>
          <a:srcRect l="14959" t="18633" r="21959" b="22809"/>
          <a:stretch/>
        </p:blipFill>
        <p:spPr>
          <a:xfrm>
            <a:off x="6339840" y="4505483"/>
            <a:ext cx="1235239" cy="734468"/>
          </a:xfrm>
          <a:prstGeom prst="rect">
            <a:avLst/>
          </a:prstGeom>
        </p:spPr>
      </p:pic>
      <p:pic>
        <p:nvPicPr>
          <p:cNvPr id="13" name="Picture 12">
            <a:extLst>
              <a:ext uri="{FF2B5EF4-FFF2-40B4-BE49-F238E27FC236}">
                <a16:creationId xmlns:a16="http://schemas.microsoft.com/office/drawing/2014/main" id="{D44BCC42-4FB9-644F-5D38-FE248BA04481}"/>
              </a:ext>
            </a:extLst>
          </p:cNvPr>
          <p:cNvPicPr>
            <a:picLocks noChangeAspect="1"/>
          </p:cNvPicPr>
          <p:nvPr/>
        </p:nvPicPr>
        <p:blipFill rotWithShape="1">
          <a:blip r:embed="rId5">
            <a:extLst>
              <a:ext uri="{28A0092B-C50C-407E-A947-70E740481C1C}">
                <a14:useLocalDpi xmlns:a14="http://schemas.microsoft.com/office/drawing/2010/main" val="0"/>
              </a:ext>
            </a:extLst>
          </a:blip>
          <a:srcRect l="12023" r="11721"/>
          <a:stretch/>
        </p:blipFill>
        <p:spPr>
          <a:xfrm>
            <a:off x="6626057" y="2680580"/>
            <a:ext cx="854513" cy="1120594"/>
          </a:xfrm>
          <a:prstGeom prst="rect">
            <a:avLst/>
          </a:prstGeom>
        </p:spPr>
      </p:pic>
      <p:sp>
        <p:nvSpPr>
          <p:cNvPr id="15" name="Title 14">
            <a:extLst>
              <a:ext uri="{FF2B5EF4-FFF2-40B4-BE49-F238E27FC236}">
                <a16:creationId xmlns:a16="http://schemas.microsoft.com/office/drawing/2014/main" id="{C1356430-9051-C0D2-4826-0045536AB4E7}"/>
              </a:ext>
            </a:extLst>
          </p:cNvPr>
          <p:cNvSpPr>
            <a:spLocks noGrp="1"/>
          </p:cNvSpPr>
          <p:nvPr>
            <p:ph type="title"/>
          </p:nvPr>
        </p:nvSpPr>
        <p:spPr/>
        <p:txBody>
          <a:bodyPr/>
          <a:lstStyle/>
          <a:p>
            <a:r>
              <a:rPr lang="en-US" b="1" dirty="0">
                <a:solidFill>
                  <a:srgbClr val="EBEBEB"/>
                </a:solidFill>
              </a:rPr>
              <a:t>Commercialization</a:t>
            </a:r>
            <a:endParaRPr lang="en-US" dirty="0"/>
          </a:p>
        </p:txBody>
      </p:sp>
    </p:spTree>
    <p:extLst>
      <p:ext uri="{BB962C8B-B14F-4D97-AF65-F5344CB8AC3E}">
        <p14:creationId xmlns:p14="http://schemas.microsoft.com/office/powerpoint/2010/main" val="46918776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9FA76B8-8BBA-E9C8-BEBE-7BC66E60ECB1}"/>
              </a:ext>
            </a:extLst>
          </p:cNvPr>
          <p:cNvSpPr/>
          <p:nvPr/>
        </p:nvSpPr>
        <p:spPr>
          <a:xfrm>
            <a:off x="2139530" y="3772405"/>
            <a:ext cx="8276678" cy="1754326"/>
          </a:xfrm>
          <a:prstGeom prst="rect">
            <a:avLst/>
          </a:prstGeom>
          <a:noFill/>
        </p:spPr>
        <p:txBody>
          <a:bodyPr wrap="square" lIns="91440" tIns="45720" rIns="91440" bIns="45720">
            <a:spAutoFit/>
          </a:bodyPr>
          <a:lstStyle/>
          <a:p>
            <a:pPr algn="ctr"/>
            <a:r>
              <a:rPr lang="en-US" sz="54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Thank You</a:t>
            </a:r>
          </a:p>
          <a:p>
            <a:pPr algn="ctr"/>
            <a:endParaRPr lang="en-US"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Tree>
    <p:extLst>
      <p:ext uri="{BB962C8B-B14F-4D97-AF65-F5344CB8AC3E}">
        <p14:creationId xmlns:p14="http://schemas.microsoft.com/office/powerpoint/2010/main" val="247281194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0D3C7D5BBD931459A7509E92332A155" ma:contentTypeVersion="9" ma:contentTypeDescription="Create a new document." ma:contentTypeScope="" ma:versionID="2709fa70be7f41384e8e5df33b68e26b">
  <xsd:schema xmlns:xsd="http://www.w3.org/2001/XMLSchema" xmlns:xs="http://www.w3.org/2001/XMLSchema" xmlns:p="http://schemas.microsoft.com/office/2006/metadata/properties" xmlns:ns2="087776fc-c1b8-4b09-b95a-0bd889ae4ba9" xmlns:ns3="5d1b4586-1b3c-4e92-afb2-c20679b3bea6" targetNamespace="http://schemas.microsoft.com/office/2006/metadata/properties" ma:root="true" ma:fieldsID="2006fd3055e751f4673d9af57d94fda9" ns2:_="" ns3:_="">
    <xsd:import namespace="087776fc-c1b8-4b09-b95a-0bd889ae4ba9"/>
    <xsd:import namespace="5d1b4586-1b3c-4e92-afb2-c20679b3bea6"/>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bjectDetectorVersion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7776fc-c1b8-4b09-b95a-0bd889ae4ba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7c8a686f-bba2-44f2-819b-edf0b3003fb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d1b4586-1b3c-4e92-afb2-c20679b3bea6"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3f21502c-08b4-4a9b-a7da-f7fcaf13fba9}" ma:internalName="TaxCatchAll" ma:showField="CatchAllData" ma:web="5d1b4586-1b3c-4e92-afb2-c20679b3bea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6577F94-59DC-4284-82A6-B0278457217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87776fc-c1b8-4b09-b95a-0bd889ae4ba9"/>
    <ds:schemaRef ds:uri="5d1b4586-1b3c-4e92-afb2-c20679b3bea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6FA1BB4-DC50-4B1D-8C17-8214F407F03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23-267-Final_P[1]</Template>
  <TotalTime>0</TotalTime>
  <Words>1486</Words>
  <Application>Microsoft Office PowerPoint</Application>
  <PresentationFormat>Widescreen</PresentationFormat>
  <Paragraphs>282</Paragraphs>
  <Slides>73</Slides>
  <Notes>11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73</vt:i4>
      </vt:variant>
    </vt:vector>
  </HeadingPairs>
  <TitlesOfParts>
    <vt:vector size="84" baseType="lpstr">
      <vt:lpstr>Amasis MT Pro Black</vt:lpstr>
      <vt:lpstr>Amasis MT Pro Medium</vt:lpstr>
      <vt:lpstr>Arial</vt:lpstr>
      <vt:lpstr>Arial Nova Light</vt:lpstr>
      <vt:lpstr>Calibri</vt:lpstr>
      <vt:lpstr>Century Gothic</vt:lpstr>
      <vt:lpstr>Segoe UI</vt:lpstr>
      <vt:lpstr>Söhne</vt:lpstr>
      <vt:lpstr>Wingdings</vt:lpstr>
      <vt:lpstr>Wingdings 3</vt:lpstr>
      <vt:lpstr>Ion Boardroom</vt:lpstr>
      <vt:lpstr>Web application for visually and hearing-impaired people with chatbot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 AI Voice Assistant With Special Payment Method Invocation For Differently Abled  </vt:lpstr>
      <vt:lpstr>PowerPoint Presentation</vt:lpstr>
      <vt:lpstr>PowerPoint Presentation</vt:lpstr>
      <vt:lpstr>Research problem </vt:lpstr>
      <vt:lpstr>Research Question</vt:lpstr>
      <vt:lpstr>Main Objective</vt:lpstr>
      <vt:lpstr>Sub objectives </vt:lpstr>
      <vt:lpstr>Overall System Diagram </vt:lpstr>
      <vt:lpstr> </vt:lpstr>
      <vt:lpstr>hand-shown numbers  </vt:lpstr>
      <vt:lpstr>Number predictor using Hand points </vt:lpstr>
      <vt:lpstr>Hand points </vt:lpstr>
      <vt:lpstr>PowerPoint Presentation</vt:lpstr>
      <vt:lpstr>PowerPoint Presentation</vt:lpstr>
      <vt:lpstr>Dataset of points taken by showing numbers </vt:lpstr>
      <vt:lpstr>Train the Data and Generate Model Using RandomForestClassifier  </vt:lpstr>
      <vt:lpstr>Facial recognition-Using Flask library to take out the endpoints  </vt:lpstr>
      <vt:lpstr>Facial recognition model for a person </vt:lpstr>
      <vt:lpstr>Fraudness detection of multiple faces </vt:lpstr>
      <vt:lpstr>Product Recommendation System </vt:lpstr>
      <vt:lpstr>PowerPoint Presentation</vt:lpstr>
      <vt:lpstr>Research Finding</vt:lpstr>
      <vt:lpstr>Research problem </vt:lpstr>
      <vt:lpstr>Research Question</vt:lpstr>
      <vt:lpstr>Main Objective</vt:lpstr>
      <vt:lpstr>Sub objectives </vt:lpstr>
      <vt:lpstr>Overall System Diagram </vt:lpstr>
      <vt:lpstr>PowerPoint Presentation</vt:lpstr>
      <vt:lpstr>Current  Progress </vt:lpstr>
      <vt:lpstr>PowerPoint Presentation</vt:lpstr>
      <vt:lpstr>PowerPoint Presentation</vt:lpstr>
      <vt:lpstr>PowerPoint Presentation</vt:lpstr>
      <vt:lpstr>PowerPoint Presentation</vt:lpstr>
      <vt:lpstr>PowerPoint Presentation</vt:lpstr>
      <vt:lpstr>PowerPoint Presentation</vt:lpstr>
      <vt:lpstr>Tools, Technologies, Algorithms</vt:lpstr>
      <vt:lpstr>commertialization</vt:lpstr>
      <vt:lpstr>Sign Language Recognition </vt:lpstr>
      <vt:lpstr>Introduction - Background</vt:lpstr>
      <vt:lpstr>Research Finding</vt:lpstr>
      <vt:lpstr>Research problem </vt:lpstr>
      <vt:lpstr>Main &amp; Sub objectives  </vt:lpstr>
      <vt:lpstr>Overall System Diagram </vt:lpstr>
      <vt:lpstr> </vt:lpstr>
      <vt:lpstr>  Hand Sign Detection</vt:lpstr>
      <vt:lpstr>Hand gestures used in the system</vt:lpstr>
      <vt:lpstr>Tools, Technologies, Algorithms</vt:lpstr>
      <vt:lpstr>Commercialization</vt:lpstr>
      <vt:lpstr>  Coding</vt:lpstr>
      <vt:lpstr>Expected output</vt:lpstr>
      <vt:lpstr>AI chat Assistant With Generic Enhanced  Management Component  </vt:lpstr>
      <vt:lpstr>PowerPoint Presentation</vt:lpstr>
      <vt:lpstr>Research problem </vt:lpstr>
      <vt:lpstr>Research Question</vt:lpstr>
      <vt:lpstr>Main Objective</vt:lpstr>
      <vt:lpstr>Sub objectives </vt:lpstr>
      <vt:lpstr>Overall System Diagram </vt:lpstr>
      <vt:lpstr> </vt:lpstr>
      <vt:lpstr>PowerPoint Presentation</vt:lpstr>
      <vt:lpstr>PowerPoint Presentation</vt:lpstr>
      <vt:lpstr>Chat-core</vt:lpstr>
      <vt:lpstr>Rasa-NLU</vt:lpstr>
      <vt:lpstr>Tools, Technologies, Algorithms</vt:lpstr>
      <vt:lpstr>Commercialization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Web application for visually and hearing-impaired people with chatbot</dc:title>
  <dc:creator>Halis Kaleel</dc:creator>
  <cp:lastModifiedBy>Halis Kaleel</cp:lastModifiedBy>
  <cp:revision>1</cp:revision>
  <dcterms:created xsi:type="dcterms:W3CDTF">2023-11-07T17:04:19Z</dcterms:created>
  <dcterms:modified xsi:type="dcterms:W3CDTF">2023-11-07T17:04:37Z</dcterms:modified>
</cp:coreProperties>
</file>